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3FF60F-DFCE-4BB6-85E2-7C6775B41563}" type="datetimeFigureOut">
              <a:rPr lang="de-DE" smtClean="0"/>
              <a:t>21.08.2017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AA8918-E0BE-4C92-AB6C-6B8F511CF9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1995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A0EC-0F12-4D08-A0F0-51291C861892}" type="datetimeFigureOut">
              <a:rPr lang="de-DE" smtClean="0"/>
              <a:t>21.08.2017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E62DC-BAF4-4058-8F41-03718DD8FF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0029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A0EC-0F12-4D08-A0F0-51291C861892}" type="datetimeFigureOut">
              <a:rPr lang="de-DE" smtClean="0"/>
              <a:t>21.08.2017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E62DC-BAF4-4058-8F41-03718DD8FF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3638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A0EC-0F12-4D08-A0F0-51291C861892}" type="datetimeFigureOut">
              <a:rPr lang="de-DE" smtClean="0"/>
              <a:t>21.08.2017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E62DC-BAF4-4058-8F41-03718DD8FF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5130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A0EC-0F12-4D08-A0F0-51291C861892}" type="datetimeFigureOut">
              <a:rPr lang="de-DE" smtClean="0"/>
              <a:t>21.08.2017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E62DC-BAF4-4058-8F41-03718DD8FF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6589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A0EC-0F12-4D08-A0F0-51291C861892}" type="datetimeFigureOut">
              <a:rPr lang="de-DE" smtClean="0"/>
              <a:t>21.08.2017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E62DC-BAF4-4058-8F41-03718DD8FF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4485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A0EC-0F12-4D08-A0F0-51291C861892}" type="datetimeFigureOut">
              <a:rPr lang="de-DE" smtClean="0"/>
              <a:t>21.08.2017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E62DC-BAF4-4058-8F41-03718DD8FF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4736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A0EC-0F12-4D08-A0F0-51291C861892}" type="datetimeFigureOut">
              <a:rPr lang="de-DE" smtClean="0"/>
              <a:t>21.08.2017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E62DC-BAF4-4058-8F41-03718DD8FF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5625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A0EC-0F12-4D08-A0F0-51291C861892}" type="datetimeFigureOut">
              <a:rPr lang="de-DE" smtClean="0"/>
              <a:t>21.08.2017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E62DC-BAF4-4058-8F41-03718DD8FF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7352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A0EC-0F12-4D08-A0F0-51291C861892}" type="datetimeFigureOut">
              <a:rPr lang="de-DE" smtClean="0"/>
              <a:t>21.08.2017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E62DC-BAF4-4058-8F41-03718DD8FF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4342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A0EC-0F12-4D08-A0F0-51291C861892}" type="datetimeFigureOut">
              <a:rPr lang="de-DE" smtClean="0"/>
              <a:t>21.08.2017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E62DC-BAF4-4058-8F41-03718DD8FF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977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6A0EC-0F12-4D08-A0F0-51291C861892}" type="datetimeFigureOut">
              <a:rPr lang="de-DE" smtClean="0"/>
              <a:t>21.08.2017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E62DC-BAF4-4058-8F41-03718DD8FF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8220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6A0EC-0F12-4D08-A0F0-51291C861892}" type="datetimeFigureOut">
              <a:rPr lang="de-DE" smtClean="0"/>
              <a:t>21.08.2017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E62DC-BAF4-4058-8F41-03718DD8FF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2951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3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57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25145"/>
          </a:xfrm>
        </p:spPr>
        <p:txBody>
          <a:bodyPr/>
          <a:lstStyle/>
          <a:p>
            <a:pPr algn="ctr"/>
            <a:r>
              <a:rPr lang="de-DE" sz="19000" b="1" dirty="0" err="1">
                <a:latin typeface="Chiller" panose="04020404031007020602" pitchFamily="82" charset="0"/>
                <a:ea typeface="Yu Gothic UI Semibold" panose="020B0700000000000000" pitchFamily="34" charset="-128"/>
              </a:rPr>
              <a:t>Mene</a:t>
            </a:r>
            <a:r>
              <a:rPr lang="de-DE" sz="19000" b="1" dirty="0">
                <a:latin typeface="Chiller" panose="04020404031007020602" pitchFamily="82" charset="0"/>
                <a:ea typeface="Yu Gothic UI Semibold" panose="020B0700000000000000" pitchFamily="34" charset="-128"/>
              </a:rPr>
              <a:t>, </a:t>
            </a:r>
            <a:r>
              <a:rPr lang="de-DE" sz="19000" b="1" dirty="0" err="1" smtClean="0">
                <a:latin typeface="Chiller" panose="04020404031007020602" pitchFamily="82" charset="0"/>
                <a:ea typeface="Yu Gothic UI Semibold" panose="020B0700000000000000" pitchFamily="34" charset="-128"/>
              </a:rPr>
              <a:t>Mene</a:t>
            </a:r>
            <a:r>
              <a:rPr lang="de-DE" sz="19000" b="1" dirty="0" smtClean="0">
                <a:latin typeface="Chiller" panose="04020404031007020602" pitchFamily="82" charset="0"/>
                <a:ea typeface="Yu Gothic UI Semibold" panose="020B0700000000000000" pitchFamily="34" charset="-128"/>
              </a:rPr>
              <a:t>,</a:t>
            </a:r>
            <a:br>
              <a:rPr lang="de-DE" sz="19000" b="1" dirty="0" smtClean="0">
                <a:latin typeface="Chiller" panose="04020404031007020602" pitchFamily="82" charset="0"/>
                <a:ea typeface="Yu Gothic UI Semibold" panose="020B0700000000000000" pitchFamily="34" charset="-128"/>
              </a:rPr>
            </a:br>
            <a:r>
              <a:rPr lang="de-DE" sz="19000" b="1" dirty="0" err="1" smtClean="0">
                <a:latin typeface="Chiller" panose="04020404031007020602" pitchFamily="82" charset="0"/>
                <a:ea typeface="Yu Gothic UI Semibold" panose="020B0700000000000000" pitchFamily="34" charset="-128"/>
              </a:rPr>
              <a:t>Tekel</a:t>
            </a:r>
            <a:r>
              <a:rPr lang="de-DE" sz="19000" b="1" dirty="0">
                <a:latin typeface="Chiller" panose="04020404031007020602" pitchFamily="82" charset="0"/>
                <a:ea typeface="Yu Gothic UI Semibold" panose="020B0700000000000000" pitchFamily="34" charset="-128"/>
              </a:rPr>
              <a:t>, </a:t>
            </a:r>
            <a:r>
              <a:rPr lang="de-DE" sz="19000" b="1" dirty="0" smtClean="0">
                <a:latin typeface="Chiller" panose="04020404031007020602" pitchFamily="82" charset="0"/>
                <a:ea typeface="Yu Gothic UI Semibold" panose="020B0700000000000000" pitchFamily="34" charset="-128"/>
              </a:rPr>
              <a:t>Parsin</a:t>
            </a:r>
            <a:r>
              <a:rPr lang="de-DE" sz="19000" b="1" dirty="0">
                <a:latin typeface="Chiller" panose="04020404031007020602" pitchFamily="82" charset="0"/>
                <a:ea typeface="Yu Gothic UI Semibold" panose="020B0700000000000000" pitchFamily="34" charset="-128"/>
              </a:rPr>
              <a:t>!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3546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Breitbild</PresentationFormat>
  <Paragraphs>1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8" baseType="lpstr">
      <vt:lpstr>Yu Gothic UI Semibold</vt:lpstr>
      <vt:lpstr>Arial</vt:lpstr>
      <vt:lpstr>Calibri</vt:lpstr>
      <vt:lpstr>Calibri Light</vt:lpstr>
      <vt:lpstr>Chiller</vt:lpstr>
      <vt:lpstr>Office Theme</vt:lpstr>
      <vt:lpstr>PowerPoint-Präsentation</vt:lpstr>
      <vt:lpstr>Mene, Mene, Tekel, Parsin! </vt:lpstr>
    </vt:vector>
  </TitlesOfParts>
  <Company>SCM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Klotz, Sarah</dc:creator>
  <cp:lastModifiedBy>Klotz, Sarah</cp:lastModifiedBy>
  <cp:revision>7</cp:revision>
  <dcterms:created xsi:type="dcterms:W3CDTF">2017-08-10T13:58:00Z</dcterms:created>
  <dcterms:modified xsi:type="dcterms:W3CDTF">2017-08-21T14:09:11Z</dcterms:modified>
</cp:coreProperties>
</file>