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7" r:id="rId10"/>
    <p:sldId id="266" r:id="rId11"/>
    <p:sldId id="265" r:id="rId12"/>
    <p:sldId id="264" r:id="rId13"/>
    <p:sldId id="263" r:id="rId14"/>
    <p:sldId id="270" r:id="rId15"/>
    <p:sldId id="271" r:id="rId16"/>
    <p:sldId id="269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1416DBA-9412-43AD-BC9A-A65E31ADB91F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8"/>
            <p14:sldId id="267"/>
            <p14:sldId id="266"/>
            <p14:sldId id="265"/>
            <p14:sldId id="264"/>
            <p14:sldId id="263"/>
            <p14:sldId id="270"/>
            <p14:sldId id="271"/>
            <p14:sldId id="269"/>
            <p14:sldId id="272"/>
            <p14:sldId id="273"/>
            <p14:sldId id="274"/>
            <p14:sldId id="275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6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83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551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2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0913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705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779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007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6377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11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1996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2431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F02CB00-C995-4A56-B9DB-4FA46C4C486E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D3A7F76-FB10-44F1-838B-19674B2CB344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21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David-Quiz</a:t>
            </a:r>
            <a:br>
              <a:rPr lang="de-DE" dirty="0" smtClean="0"/>
            </a:br>
            <a:r>
              <a:rPr lang="de-DE" sz="2800" dirty="0" smtClean="0"/>
              <a:t>(Nummer 08-02)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4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8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5: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Als David noch ein Junge war, hat er Schafe gehütet.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64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5: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/>
              <a:t>Als David noch ein Junge war, hat er Schafe gehütet</a:t>
            </a:r>
            <a:r>
              <a:rPr lang="de-DE" sz="4000" dirty="0" smtClean="0"/>
              <a:t>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Richtig!</a:t>
            </a:r>
            <a:endParaRPr lang="de-DE" sz="36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38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6: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war nie verheiratet.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6: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war nie verheiratet.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Falsch!</a:t>
            </a:r>
          </a:p>
          <a:p>
            <a:pPr marL="566928" lvl="3" indent="0">
              <a:buNone/>
            </a:pPr>
            <a:r>
              <a:rPr lang="de-DE" sz="4000" dirty="0">
                <a:sym typeface="Wingdings" panose="05000000000000000000" pitchFamily="2" charset="2"/>
              </a:rPr>
              <a:t>	 </a:t>
            </a:r>
            <a:r>
              <a:rPr lang="de-DE" sz="4000" dirty="0" smtClean="0">
                <a:sym typeface="Wingdings" panose="05000000000000000000" pitchFamily="2" charset="2"/>
              </a:rPr>
              <a:t> David war mit der Frau Michal verheiratet.</a:t>
            </a:r>
            <a:endParaRPr lang="de-DE" sz="40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23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7: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musste vor Saul fliehen.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1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7: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musste vor Saul fliehen.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Richtig!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4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8: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hatte nur jüngere Geschwister.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8: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hatte nur jüngere Geschwister.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Falsch!</a:t>
            </a:r>
          </a:p>
          <a:p>
            <a:pPr marL="749808" lvl="4" indent="0">
              <a:buNone/>
            </a:pPr>
            <a:r>
              <a:rPr lang="de-DE" sz="3000" dirty="0">
                <a:sym typeface="Wingdings" panose="05000000000000000000" pitchFamily="2" charset="2"/>
              </a:rPr>
              <a:t>	 </a:t>
            </a:r>
            <a:r>
              <a:rPr lang="de-DE" sz="3000" dirty="0" smtClean="0">
                <a:sym typeface="Wingdings" panose="05000000000000000000" pitchFamily="2" charset="2"/>
              </a:rPr>
              <a:t> </a:t>
            </a:r>
            <a:r>
              <a:rPr lang="de-DE" sz="4000" dirty="0" smtClean="0">
                <a:sym typeface="Wingdings" panose="05000000000000000000" pitchFamily="2" charset="2"/>
              </a:rPr>
              <a:t>David hatte 7 ältere Brüder.</a:t>
            </a:r>
            <a:endParaRPr lang="de-DE" sz="40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9: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 die Arche gebaut.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9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9: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 die Arche gebaut.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Falsch!</a:t>
            </a:r>
          </a:p>
          <a:p>
            <a:pPr marL="749808" lvl="4" indent="0">
              <a:buNone/>
            </a:pPr>
            <a:r>
              <a:rPr lang="de-DE" sz="3000" dirty="0">
                <a:sym typeface="Wingdings" panose="05000000000000000000" pitchFamily="2" charset="2"/>
              </a:rPr>
              <a:t>	</a:t>
            </a:r>
            <a:r>
              <a:rPr lang="de-DE" sz="3000" dirty="0" smtClean="0">
                <a:sym typeface="Wingdings" panose="05000000000000000000" pitchFamily="2" charset="2"/>
              </a:rPr>
              <a:t>  </a:t>
            </a:r>
            <a:r>
              <a:rPr lang="de-DE" sz="4000" dirty="0" smtClean="0">
                <a:sym typeface="Wingdings" panose="05000000000000000000" pitchFamily="2" charset="2"/>
              </a:rPr>
              <a:t>Die Arche hat Noah gebaut. David lebte zu   </a:t>
            </a:r>
          </a:p>
          <a:p>
            <a:pPr marL="749808" lvl="4" indent="0">
              <a:buNone/>
            </a:pPr>
            <a:r>
              <a:rPr lang="de-DE" sz="4000" dirty="0">
                <a:sym typeface="Wingdings" panose="05000000000000000000" pitchFamily="2" charset="2"/>
              </a:rPr>
              <a:t> </a:t>
            </a:r>
            <a:r>
              <a:rPr lang="de-DE" sz="4000" dirty="0" smtClean="0">
                <a:sym typeface="Wingdings" panose="05000000000000000000" pitchFamily="2" charset="2"/>
              </a:rPr>
              <a:t>  der Zeit noch nicht.</a:t>
            </a:r>
            <a:endParaRPr lang="de-DE" sz="30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3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1: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 gegen Goliath gekämpft.</a:t>
            </a:r>
            <a:endParaRPr lang="de-DE" sz="4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64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10: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war ein mutiger Mann, der nach Gottes Vorstellung leben wollte.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0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10: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/>
              <a:t>David war ein mutiger Mann, der nach Gottes Vorstellung </a:t>
            </a:r>
            <a:r>
              <a:rPr lang="de-DE" sz="4000" dirty="0" smtClean="0"/>
              <a:t>leben wollte.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Richtig!</a:t>
            </a:r>
            <a:endParaRPr lang="de-DE" sz="36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4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1: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 gegen Goliath gekämpft.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Richtig!</a:t>
            </a:r>
            <a:endParaRPr lang="de-DE" sz="4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6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2: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hatte einen besten Freund, der hieß Johannes.</a:t>
            </a:r>
            <a:endParaRPr lang="de-DE" sz="4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4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2: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hatte einen besten Freund, der hieß Johannes.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Falsch!</a:t>
            </a:r>
            <a:br>
              <a:rPr lang="de-DE" sz="4000" dirty="0" smtClean="0">
                <a:sym typeface="Wingdings" panose="05000000000000000000" pitchFamily="2" charset="2"/>
              </a:rPr>
            </a:br>
            <a:r>
              <a:rPr lang="de-DE" sz="4000" dirty="0" smtClean="0">
                <a:sym typeface="Wingdings" panose="05000000000000000000" pitchFamily="2" charset="2"/>
              </a:rPr>
              <a:t>	  Davids bester Freund hieß </a:t>
            </a:r>
            <a:r>
              <a:rPr lang="de-DE" sz="4000" dirty="0" err="1" smtClean="0">
                <a:sym typeface="Wingdings" panose="05000000000000000000" pitchFamily="2" charset="2"/>
              </a:rPr>
              <a:t>Jonatan</a:t>
            </a:r>
            <a:r>
              <a:rPr lang="de-DE" sz="4000" dirty="0" smtClean="0">
                <a:sym typeface="Wingdings" panose="05000000000000000000" pitchFamily="2" charset="2"/>
              </a:rPr>
              <a:t>.</a:t>
            </a:r>
            <a:endParaRPr lang="de-DE" sz="4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3: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war nie ein König.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3: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war nie ein König.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Falsch!</a:t>
            </a:r>
          </a:p>
          <a:p>
            <a:pPr marL="749808" lvl="4" indent="0">
              <a:buNone/>
            </a:pPr>
            <a:r>
              <a:rPr lang="de-DE" sz="3400" dirty="0">
                <a:sym typeface="Wingdings" panose="05000000000000000000" pitchFamily="2" charset="2"/>
              </a:rPr>
              <a:t>	 </a:t>
            </a:r>
            <a:r>
              <a:rPr lang="de-DE" sz="3400" dirty="0" smtClean="0">
                <a:sym typeface="Wingdings" panose="05000000000000000000" pitchFamily="2" charset="2"/>
              </a:rPr>
              <a:t> David war 40 Jahre lang der König vom Volk Israel.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4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4: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konnte Harfe spielen.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3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Aussage 4:</a:t>
            </a:r>
            <a:endParaRPr lang="de-DE" sz="4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de-DE" sz="4800" dirty="0" smtClean="0"/>
          </a:p>
          <a:p>
            <a:r>
              <a:rPr lang="de-DE" sz="4000" dirty="0" smtClean="0"/>
              <a:t>David konnte Harfe spielen.</a:t>
            </a:r>
          </a:p>
          <a:p>
            <a:r>
              <a:rPr lang="de-DE" sz="4000" dirty="0" smtClean="0">
                <a:sym typeface="Wingdings" panose="05000000000000000000" pitchFamily="2" charset="2"/>
              </a:rPr>
              <a:t> Richtig!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9" y="310772"/>
            <a:ext cx="3628131" cy="4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ückblick">
  <a:themeElements>
    <a:clrScheme name="Rückblick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241</Words>
  <Application>Microsoft Office PowerPoint</Application>
  <PresentationFormat>Breitbild</PresentationFormat>
  <Paragraphs>76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5" baseType="lpstr">
      <vt:lpstr>Calibri</vt:lpstr>
      <vt:lpstr>Calibri Light</vt:lpstr>
      <vt:lpstr>Wingdings</vt:lpstr>
      <vt:lpstr>Rückblick</vt:lpstr>
      <vt:lpstr>David-Quiz (Nummer 08-02)</vt:lpstr>
      <vt:lpstr>Aussage 1:</vt:lpstr>
      <vt:lpstr>Aussage 1:</vt:lpstr>
      <vt:lpstr>Aussage 2:</vt:lpstr>
      <vt:lpstr>Aussage 2:</vt:lpstr>
      <vt:lpstr>Aussage 3:</vt:lpstr>
      <vt:lpstr>Aussage 3:</vt:lpstr>
      <vt:lpstr>Aussage 4:</vt:lpstr>
      <vt:lpstr>Aussage 4:</vt:lpstr>
      <vt:lpstr>Aussage 5:</vt:lpstr>
      <vt:lpstr>Aussage 5:</vt:lpstr>
      <vt:lpstr>Aussage 6:</vt:lpstr>
      <vt:lpstr>Aussage 6:</vt:lpstr>
      <vt:lpstr>Aussage 7:</vt:lpstr>
      <vt:lpstr>Aussage 7:</vt:lpstr>
      <vt:lpstr>Aussage 8:</vt:lpstr>
      <vt:lpstr>Aussage 8:</vt:lpstr>
      <vt:lpstr>Aussage 9:</vt:lpstr>
      <vt:lpstr>Aussage 9:</vt:lpstr>
      <vt:lpstr>Aussage 10:</vt:lpstr>
      <vt:lpstr>Aussage 10: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David-Quiz (Nummer 08-02)</dc:title>
  <dc:creator>Klotz, Sarah</dc:creator>
  <cp:lastModifiedBy>Henrich, Christiane</cp:lastModifiedBy>
  <cp:revision>14</cp:revision>
  <dcterms:created xsi:type="dcterms:W3CDTF">2017-04-10T12:45:47Z</dcterms:created>
  <dcterms:modified xsi:type="dcterms:W3CDTF">2017-05-31T12:23:53Z</dcterms:modified>
</cp:coreProperties>
</file>