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</p:sldIdLst>
  <p:sldSz cx="9144000" cy="6858000" type="screen4x3"/>
  <p:notesSz cx="6858000" cy="9144000"/>
  <p:photoAlbum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611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3971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3242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9594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865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7530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5665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9547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5019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977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1374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F5097-D981-49F3-B6F5-75BA30B2D2A7}" type="datetimeFigureOut">
              <a:rPr lang="de-DE" smtClean="0"/>
              <a:t>31.05.2017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E3595-846A-4E69-8489-AB4B7F2B33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12049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unspecifie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4251"/>
            <a:ext cx="14405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 descr="Drucker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225" y="328617"/>
            <a:ext cx="14405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rafik 3" descr="Flasche"/>
          <p:cNvPicPr>
            <a:picLocks noGrp="1" noChangeAspect="1"/>
          </p:cNvPicPr>
          <p:nvPr isPhoto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706" y="2725684"/>
            <a:ext cx="14405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 descr="Glöckchen"/>
          <p:cNvPicPr>
            <a:picLocks noGrp="1" noChangeAspect="1"/>
          </p:cNvPicPr>
          <p:nvPr isPhoto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749634"/>
            <a:ext cx="2159438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 descr="Klingel"/>
          <p:cNvPicPr>
            <a:picLocks noGrp="1" noChangeAspect="1"/>
          </p:cNvPicPr>
          <p:nvPr isPhoto="1"/>
        </p:nvPicPr>
        <p:blipFill>
          <a:blip r:embed="rId6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10012"/>
            <a:ext cx="2182811" cy="1455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 descr="Mikrowelle"/>
          <p:cNvPicPr>
            <a:picLocks noGrp="1" noChangeAspect="1"/>
          </p:cNvPicPr>
          <p:nvPr isPhoto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336" y="1048617"/>
            <a:ext cx="2159439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 descr="Mixer"/>
          <p:cNvPicPr>
            <a:picLocks noGrp="1" noChangeAspect="1"/>
          </p:cNvPicPr>
          <p:nvPr isPhoto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444" y="2749634"/>
            <a:ext cx="2159438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rafik 8" descr="Schlüssel"/>
          <p:cNvPicPr>
            <a:picLocks noGrp="1" noChangeAspect="1"/>
          </p:cNvPicPr>
          <p:nvPr isPhoto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275" y="2743559"/>
            <a:ext cx="14405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afik 9" descr="Staubsauger"/>
          <p:cNvPicPr>
            <a:picLocks noGrp="1" noChangeAspect="1"/>
          </p:cNvPicPr>
          <p:nvPr isPhoto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444" y="4447753"/>
            <a:ext cx="14405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0" descr="Stift"/>
          <p:cNvPicPr>
            <a:picLocks noGrp="1" noChangeAspect="1"/>
          </p:cNvPicPr>
          <p:nvPr isPhoto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380" y="5172518"/>
            <a:ext cx="2159437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1" descr="Würfel"/>
          <p:cNvPicPr>
            <a:picLocks noGrp="1" noChangeAspect="1"/>
          </p:cNvPicPr>
          <p:nvPr isPhoto="1"/>
        </p:nvPicPr>
        <p:blipFill>
          <a:blip r:embed="rId1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42" y="4459800"/>
            <a:ext cx="1440000" cy="215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rafik 12" descr="Xylophon"/>
          <p:cNvPicPr>
            <a:picLocks noGrp="1" noChangeAspect="1"/>
          </p:cNvPicPr>
          <p:nvPr isPhoto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365" y="5167753"/>
            <a:ext cx="2159439" cy="14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7067592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Bildschirmpräsentation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Sonja Brocksieper</dc:creator>
  <cp:lastModifiedBy>Henrich, Christiane</cp:lastModifiedBy>
  <cp:revision>4</cp:revision>
  <dcterms:created xsi:type="dcterms:W3CDTF">2017-03-21T09:23:22Z</dcterms:created>
  <dcterms:modified xsi:type="dcterms:W3CDTF">2017-05-31T10:37:38Z</dcterms:modified>
</cp:coreProperties>
</file>