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08" y="-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CCAE7-6C7B-4666-965F-F5FF8149C666}" type="datetimeFigureOut">
              <a:rPr lang="de-DE" smtClean="0"/>
              <a:t>01.04.2016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B2755-45B1-4967-8D6B-A0E534FBCE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6726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CCAE7-6C7B-4666-965F-F5FF8149C666}" type="datetimeFigureOut">
              <a:rPr lang="de-DE" smtClean="0"/>
              <a:t>01.04.2016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B2755-45B1-4967-8D6B-A0E534FBCE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6315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CCAE7-6C7B-4666-965F-F5FF8149C666}" type="datetimeFigureOut">
              <a:rPr lang="de-DE" smtClean="0"/>
              <a:t>01.04.2016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B2755-45B1-4967-8D6B-A0E534FBCE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0292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CCAE7-6C7B-4666-965F-F5FF8149C666}" type="datetimeFigureOut">
              <a:rPr lang="de-DE" smtClean="0"/>
              <a:t>01.04.2016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B2755-45B1-4967-8D6B-A0E534FBCE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6498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CCAE7-6C7B-4666-965F-F5FF8149C666}" type="datetimeFigureOut">
              <a:rPr lang="de-DE" smtClean="0"/>
              <a:t>01.04.2016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B2755-45B1-4967-8D6B-A0E534FBCE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7987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CCAE7-6C7B-4666-965F-F5FF8149C666}" type="datetimeFigureOut">
              <a:rPr lang="de-DE" smtClean="0"/>
              <a:t>01.04.2016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B2755-45B1-4967-8D6B-A0E534FBCE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8423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CCAE7-6C7B-4666-965F-F5FF8149C666}" type="datetimeFigureOut">
              <a:rPr lang="de-DE" smtClean="0"/>
              <a:t>01.04.2016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B2755-45B1-4967-8D6B-A0E534FBCE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3932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CCAE7-6C7B-4666-965F-F5FF8149C666}" type="datetimeFigureOut">
              <a:rPr lang="de-DE" smtClean="0"/>
              <a:t>01.04.2016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B2755-45B1-4967-8D6B-A0E534FBCE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3751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CCAE7-6C7B-4666-965F-F5FF8149C666}" type="datetimeFigureOut">
              <a:rPr lang="de-DE" smtClean="0"/>
              <a:t>01.04.2016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B2755-45B1-4967-8D6B-A0E534FBCE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1843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CCAE7-6C7B-4666-965F-F5FF8149C666}" type="datetimeFigureOut">
              <a:rPr lang="de-DE" smtClean="0"/>
              <a:t>01.04.2016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B2755-45B1-4967-8D6B-A0E534FBCE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6789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CCAE7-6C7B-4666-965F-F5FF8149C666}" type="datetimeFigureOut">
              <a:rPr lang="de-DE" smtClean="0"/>
              <a:t>01.04.2016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B2755-45B1-4967-8D6B-A0E534FBCE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8576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9CCAE7-6C7B-4666-965F-F5FF8149C666}" type="datetimeFigureOut">
              <a:rPr lang="de-DE" smtClean="0"/>
              <a:t>01.04.2016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B2755-45B1-4967-8D6B-A0E534FBCE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5659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Bibelentdecker-Buch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8421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-675456"/>
            <a:ext cx="9058039" cy="12817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818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Office PowerPoint</Application>
  <PresentationFormat>Bildschirmpräsentation (4:3)</PresentationFormat>
  <Paragraphs>1</Paragraphs>
  <Slides>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Larissa</vt:lpstr>
      <vt:lpstr>Bibelentdecker-Buch</vt:lpstr>
      <vt:lpstr>PowerPoint-Präsentation</vt:lpstr>
    </vt:vector>
  </TitlesOfParts>
  <Company>SCM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Bibelentdecker-Buch</dc:title>
  <dc:creator>Klotz, Sarah</dc:creator>
  <cp:lastModifiedBy>Klotz, Sarah</cp:lastModifiedBy>
  <cp:revision>1</cp:revision>
  <dcterms:created xsi:type="dcterms:W3CDTF">2016-04-01T13:08:22Z</dcterms:created>
  <dcterms:modified xsi:type="dcterms:W3CDTF">2016-04-01T13:15:31Z</dcterms:modified>
</cp:coreProperties>
</file>