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855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516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695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4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0972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0559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37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564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38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9410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178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3F36C-800C-442E-9D72-B826389760B1}" type="datetimeFigureOut">
              <a:rPr lang="de-DE" smtClean="0"/>
              <a:t>22.10.2015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748D4-1B0E-4408-B661-2860C94E3A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386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1" descr="Pfingsten_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96944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feld 6"/>
          <p:cNvSpPr txBox="1"/>
          <p:nvPr/>
        </p:nvSpPr>
        <p:spPr>
          <a:xfrm>
            <a:off x="6719441" y="6151275"/>
            <a:ext cx="2108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„Pfingsten“, </a:t>
            </a:r>
            <a:r>
              <a:rPr lang="de-DE" dirty="0" err="1" smtClean="0"/>
              <a:t>El</a:t>
            </a:r>
            <a:r>
              <a:rPr lang="de-DE" dirty="0" smtClean="0"/>
              <a:t> Greco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964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Sonja Brocksieper</dc:creator>
  <cp:lastModifiedBy>Sonja Brocksieper</cp:lastModifiedBy>
  <cp:revision>2</cp:revision>
  <dcterms:created xsi:type="dcterms:W3CDTF">2015-10-22T09:28:28Z</dcterms:created>
  <dcterms:modified xsi:type="dcterms:W3CDTF">2015-10-22T09:33:35Z</dcterms:modified>
</cp:coreProperties>
</file>