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65" r:id="rId4"/>
    <p:sldId id="258" r:id="rId5"/>
    <p:sldId id="259" r:id="rId6"/>
    <p:sldId id="260" r:id="rId7"/>
    <p:sldId id="266" r:id="rId8"/>
    <p:sldId id="263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528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13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51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075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38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209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615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41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074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683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4333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1DAEB-B032-40DF-B65D-AC3D8CCF870D}" type="datetimeFigureOut">
              <a:rPr lang="de-DE" smtClean="0"/>
              <a:t>09.05.2014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E4295-30AF-4EAA-A000-AADFB44115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8525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8000" dirty="0" smtClean="0"/>
              <a:t>Dalli Klick</a:t>
            </a:r>
            <a:endParaRPr lang="de-DE" sz="8000" dirty="0"/>
          </a:p>
        </p:txBody>
      </p:sp>
    </p:spTree>
    <p:extLst>
      <p:ext uri="{BB962C8B-B14F-4D97-AF65-F5344CB8AC3E}">
        <p14:creationId xmlns:p14="http://schemas.microsoft.com/office/powerpoint/2010/main" val="19293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rjam.Bahne\Downloads\PP\481382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434" y="0"/>
            <a:ext cx="52018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Kirchentür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81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irjam.Bahne\Downloads\PP\1785392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01604"/>
            <a:ext cx="9083861" cy="605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Autotür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24"/>
            <a:ext cx="9144000" cy="685800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Eingang eines Vogelhäuschens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5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102"/>
            <a:ext cx="9144000" cy="6091796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Tür eines Wohnhauses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3" b="9533"/>
          <a:stretch/>
        </p:blipFill>
        <p:spPr>
          <a:xfrm>
            <a:off x="1691680" y="0"/>
            <a:ext cx="5688632" cy="690010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Tür eines Toilettenhauses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45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624736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979712" y="55348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Höhleneingang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8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irjam.Bahne\Downloads\PP\452678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" y="116633"/>
            <a:ext cx="9147399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059832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19664" y="0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2290564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059832" y="227687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9664" y="2252692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042084" y="4581128"/>
            <a:ext cx="3059832" cy="22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119664" y="4553744"/>
            <a:ext cx="305983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132112" y="5687298"/>
            <a:ext cx="504056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Garagentore</a:t>
            </a:r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71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Bildschirmpräsentation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Larissa</vt:lpstr>
      <vt:lpstr>Dalli Klick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Bahne, Mirjam</dc:creator>
  <cp:lastModifiedBy>Bahne, Mirjam</cp:lastModifiedBy>
  <cp:revision>12</cp:revision>
  <dcterms:created xsi:type="dcterms:W3CDTF">2014-05-09T08:52:11Z</dcterms:created>
  <dcterms:modified xsi:type="dcterms:W3CDTF">2014-05-09T12:15:57Z</dcterms:modified>
</cp:coreProperties>
</file>