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8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2630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7275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854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11623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64807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86595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1562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7183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478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474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761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6429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118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7425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252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717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405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D9D19E5-D371-42A1-BEF6-91E404400E14}" type="datetimeFigureOut">
              <a:rPr lang="de-DE" smtClean="0"/>
              <a:t>03.03.2020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C6C0D-A981-4BC3-840F-EAA499B26C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98621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1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663434A5-8295-4058-8C1E-ACA90AE41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14475" y="225424"/>
            <a:ext cx="8852958" cy="663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AB111D2C-233F-4AC4-95A5-9B865526C4D6}"/>
              </a:ext>
            </a:extLst>
          </p:cNvPr>
          <p:cNvSpPr/>
          <p:nvPr/>
        </p:nvSpPr>
        <p:spPr>
          <a:xfrm>
            <a:off x="3877151" y="-52547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9F66DA06-D87B-4538-8258-20BE476FFE30}"/>
              </a:ext>
            </a:extLst>
          </p:cNvPr>
          <p:cNvSpPr/>
          <p:nvPr/>
        </p:nvSpPr>
        <p:spPr>
          <a:xfrm>
            <a:off x="1666926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401BBE06-8EE3-473C-A828-F5E150B9453A}"/>
              </a:ext>
            </a:extLst>
          </p:cNvPr>
          <p:cNvSpPr/>
          <p:nvPr/>
        </p:nvSpPr>
        <p:spPr>
          <a:xfrm>
            <a:off x="6056050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45668C35-986F-4561-AAB9-56BB9785D92C}"/>
              </a:ext>
            </a:extLst>
          </p:cNvPr>
          <p:cNvSpPr/>
          <p:nvPr/>
        </p:nvSpPr>
        <p:spPr>
          <a:xfrm>
            <a:off x="8220128" y="481510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Sechseck 28">
            <a:extLst>
              <a:ext uri="{FF2B5EF4-FFF2-40B4-BE49-F238E27FC236}">
                <a16:creationId xmlns:a16="http://schemas.microsoft.com/office/drawing/2014/main" id="{21B8F94D-AAF0-4267-BE4D-4986E09A2F31}"/>
              </a:ext>
            </a:extLst>
          </p:cNvPr>
          <p:cNvSpPr/>
          <p:nvPr/>
        </p:nvSpPr>
        <p:spPr>
          <a:xfrm>
            <a:off x="10384208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3C66D14A-DDF4-4CDC-8976-868F3A69EA63}"/>
              </a:ext>
            </a:extLst>
          </p:cNvPr>
          <p:cNvSpPr/>
          <p:nvPr/>
        </p:nvSpPr>
        <p:spPr>
          <a:xfrm>
            <a:off x="8220129" y="-1292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30DB2100-A9A6-4CEB-B385-6176C4EF6A6F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echseck 31">
            <a:extLst>
              <a:ext uri="{FF2B5EF4-FFF2-40B4-BE49-F238E27FC236}">
                <a16:creationId xmlns:a16="http://schemas.microsoft.com/office/drawing/2014/main" id="{B78F6E51-6D19-46E4-9FE5-F43086685970}"/>
              </a:ext>
            </a:extLst>
          </p:cNvPr>
          <p:cNvSpPr/>
          <p:nvPr/>
        </p:nvSpPr>
        <p:spPr>
          <a:xfrm>
            <a:off x="10384207" y="11940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echseck 32">
            <a:extLst>
              <a:ext uri="{FF2B5EF4-FFF2-40B4-BE49-F238E27FC236}">
                <a16:creationId xmlns:a16="http://schemas.microsoft.com/office/drawing/2014/main" id="{3BA8FDA2-B909-4CC1-B0D5-0A5E8E4400CD}"/>
              </a:ext>
            </a:extLst>
          </p:cNvPr>
          <p:cNvSpPr/>
          <p:nvPr/>
        </p:nvSpPr>
        <p:spPr>
          <a:xfrm>
            <a:off x="-527636" y="-41144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Sechseck 33">
            <a:extLst>
              <a:ext uri="{FF2B5EF4-FFF2-40B4-BE49-F238E27FC236}">
                <a16:creationId xmlns:a16="http://schemas.microsoft.com/office/drawing/2014/main" id="{4E7B8FC7-BC20-47FD-A22B-D8E5E42E36D7}"/>
              </a:ext>
            </a:extLst>
          </p:cNvPr>
          <p:cNvSpPr/>
          <p:nvPr/>
        </p:nvSpPr>
        <p:spPr>
          <a:xfrm>
            <a:off x="10384207" y="359099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echseck 34">
            <a:extLst>
              <a:ext uri="{FF2B5EF4-FFF2-40B4-BE49-F238E27FC236}">
                <a16:creationId xmlns:a16="http://schemas.microsoft.com/office/drawing/2014/main" id="{EEF1BFC0-9966-4ED9-8089-362B4EB4E033}"/>
              </a:ext>
            </a:extLst>
          </p:cNvPr>
          <p:cNvSpPr/>
          <p:nvPr/>
        </p:nvSpPr>
        <p:spPr>
          <a:xfrm>
            <a:off x="-497153" y="227917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E2FB3953-B34F-4615-A824-8EA97B756182}"/>
              </a:ext>
            </a:extLst>
          </p:cNvPr>
          <p:cNvSpPr/>
          <p:nvPr/>
        </p:nvSpPr>
        <p:spPr>
          <a:xfrm>
            <a:off x="-527636" y="469318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E5CD3748-DCB2-4F1A-8B76-D1CDC2BDE7EC}"/>
              </a:ext>
            </a:extLst>
          </p:cNvPr>
          <p:cNvSpPr/>
          <p:nvPr/>
        </p:nvSpPr>
        <p:spPr>
          <a:xfrm>
            <a:off x="1674547" y="117697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92AC131C-64C5-4565-87AA-8DCCCE22E388}"/>
              </a:ext>
            </a:extLst>
          </p:cNvPr>
          <p:cNvSpPr/>
          <p:nvPr/>
        </p:nvSpPr>
        <p:spPr>
          <a:xfrm>
            <a:off x="1617391" y="357169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91451465-85AF-4345-970A-819238E74F6B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0075EA07-CADB-41C4-B69D-3054E0B1DB8F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A055D797-9229-4390-A81F-D3A2AAB23729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8E9F2AFA-7543-4431-AD32-8D153999D31F}"/>
              </a:ext>
            </a:extLst>
          </p:cNvPr>
          <p:cNvSpPr/>
          <p:nvPr/>
        </p:nvSpPr>
        <p:spPr>
          <a:xfrm>
            <a:off x="3792310" y="4773824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40DADADD-B84C-4DC8-A300-5A12C9F1AE70}"/>
              </a:ext>
            </a:extLst>
          </p:cNvPr>
          <p:cNvSpPr/>
          <p:nvPr/>
        </p:nvSpPr>
        <p:spPr>
          <a:xfrm>
            <a:off x="1674547" y="5961475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4384B305-4271-4314-97B0-473F379ACC14}"/>
              </a:ext>
            </a:extLst>
          </p:cNvPr>
          <p:cNvSpPr/>
          <p:nvPr/>
        </p:nvSpPr>
        <p:spPr>
          <a:xfrm>
            <a:off x="6096000" y="601723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chseck 44">
            <a:extLst>
              <a:ext uri="{FF2B5EF4-FFF2-40B4-BE49-F238E27FC236}">
                <a16:creationId xmlns:a16="http://schemas.microsoft.com/office/drawing/2014/main" id="{C03C8FF0-E5F2-48BB-B688-FF97E1A368C2}"/>
              </a:ext>
            </a:extLst>
          </p:cNvPr>
          <p:cNvSpPr/>
          <p:nvPr/>
        </p:nvSpPr>
        <p:spPr>
          <a:xfrm>
            <a:off x="10517453" y="599211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02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9F7191F2-B6B9-43F6-9931-DC764D6292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89764" y="94117"/>
            <a:ext cx="10008296" cy="666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1E24CC7A-AEA9-41DE-A16A-AC3D095270DE}"/>
              </a:ext>
            </a:extLst>
          </p:cNvPr>
          <p:cNvSpPr/>
          <p:nvPr/>
        </p:nvSpPr>
        <p:spPr>
          <a:xfrm>
            <a:off x="3854829" y="-18996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3E29C688-11FA-4C05-A71C-4DCB2D80006E}"/>
              </a:ext>
            </a:extLst>
          </p:cNvPr>
          <p:cNvSpPr/>
          <p:nvPr/>
        </p:nvSpPr>
        <p:spPr>
          <a:xfrm>
            <a:off x="1666926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CD33BAFF-90CA-4E40-AE1C-78FF235FEE4C}"/>
              </a:ext>
            </a:extLst>
          </p:cNvPr>
          <p:cNvSpPr/>
          <p:nvPr/>
        </p:nvSpPr>
        <p:spPr>
          <a:xfrm>
            <a:off x="6056050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044C8DA2-AD65-4F3F-AE11-7D12950570AF}"/>
              </a:ext>
            </a:extLst>
          </p:cNvPr>
          <p:cNvSpPr/>
          <p:nvPr/>
        </p:nvSpPr>
        <p:spPr>
          <a:xfrm>
            <a:off x="8220128" y="481510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Sechseck 28">
            <a:extLst>
              <a:ext uri="{FF2B5EF4-FFF2-40B4-BE49-F238E27FC236}">
                <a16:creationId xmlns:a16="http://schemas.microsoft.com/office/drawing/2014/main" id="{94ADD552-EA73-4030-8097-B15C394E8DE4}"/>
              </a:ext>
            </a:extLst>
          </p:cNvPr>
          <p:cNvSpPr/>
          <p:nvPr/>
        </p:nvSpPr>
        <p:spPr>
          <a:xfrm>
            <a:off x="10384208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99CBE461-9840-4C1A-97F5-CDFF43770E18}"/>
              </a:ext>
            </a:extLst>
          </p:cNvPr>
          <p:cNvSpPr/>
          <p:nvPr/>
        </p:nvSpPr>
        <p:spPr>
          <a:xfrm>
            <a:off x="8220129" y="-1292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0E89CAE4-BC8B-4005-B437-95AEEFA2B03C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echseck 31">
            <a:extLst>
              <a:ext uri="{FF2B5EF4-FFF2-40B4-BE49-F238E27FC236}">
                <a16:creationId xmlns:a16="http://schemas.microsoft.com/office/drawing/2014/main" id="{71864F9F-692A-4DE6-BD57-B1FD0BC83B90}"/>
              </a:ext>
            </a:extLst>
          </p:cNvPr>
          <p:cNvSpPr/>
          <p:nvPr/>
        </p:nvSpPr>
        <p:spPr>
          <a:xfrm>
            <a:off x="10384207" y="11940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echseck 32">
            <a:extLst>
              <a:ext uri="{FF2B5EF4-FFF2-40B4-BE49-F238E27FC236}">
                <a16:creationId xmlns:a16="http://schemas.microsoft.com/office/drawing/2014/main" id="{47089A0F-FBEA-4FC8-A92F-738D212CFF98}"/>
              </a:ext>
            </a:extLst>
          </p:cNvPr>
          <p:cNvSpPr/>
          <p:nvPr/>
        </p:nvSpPr>
        <p:spPr>
          <a:xfrm>
            <a:off x="-527636" y="-41144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Sechseck 33">
            <a:extLst>
              <a:ext uri="{FF2B5EF4-FFF2-40B4-BE49-F238E27FC236}">
                <a16:creationId xmlns:a16="http://schemas.microsoft.com/office/drawing/2014/main" id="{69EC0168-D50E-4771-BF53-2331D432CD69}"/>
              </a:ext>
            </a:extLst>
          </p:cNvPr>
          <p:cNvSpPr/>
          <p:nvPr/>
        </p:nvSpPr>
        <p:spPr>
          <a:xfrm>
            <a:off x="10384207" y="359099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echseck 34">
            <a:extLst>
              <a:ext uri="{FF2B5EF4-FFF2-40B4-BE49-F238E27FC236}">
                <a16:creationId xmlns:a16="http://schemas.microsoft.com/office/drawing/2014/main" id="{17601600-262B-4560-A38F-91128CF33159}"/>
              </a:ext>
            </a:extLst>
          </p:cNvPr>
          <p:cNvSpPr/>
          <p:nvPr/>
        </p:nvSpPr>
        <p:spPr>
          <a:xfrm>
            <a:off x="-497153" y="227917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FE108981-B9B6-4EB8-86D8-C0C81875E0B9}"/>
              </a:ext>
            </a:extLst>
          </p:cNvPr>
          <p:cNvSpPr/>
          <p:nvPr/>
        </p:nvSpPr>
        <p:spPr>
          <a:xfrm>
            <a:off x="-527636" y="469318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E066AE07-8D6C-4AF8-8D1E-5A5F6DDBEA54}"/>
              </a:ext>
            </a:extLst>
          </p:cNvPr>
          <p:cNvSpPr/>
          <p:nvPr/>
        </p:nvSpPr>
        <p:spPr>
          <a:xfrm>
            <a:off x="1674547" y="117697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9A8163C0-BEA5-461B-961B-08E212DB086A}"/>
              </a:ext>
            </a:extLst>
          </p:cNvPr>
          <p:cNvSpPr/>
          <p:nvPr/>
        </p:nvSpPr>
        <p:spPr>
          <a:xfrm>
            <a:off x="1617391" y="357169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A8FB6DFE-1A34-47F6-9A34-9D52DC767859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FF5E63E5-BF1E-4695-97A5-00E8D2FC0D10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AF417928-5A85-40BC-97BF-398B7500ACE6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76F1C1F2-D60A-40F6-B86B-E8DD28B3955F}"/>
              </a:ext>
            </a:extLst>
          </p:cNvPr>
          <p:cNvSpPr/>
          <p:nvPr/>
        </p:nvSpPr>
        <p:spPr>
          <a:xfrm>
            <a:off x="3823384" y="4786416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61F1D061-4A33-418D-875E-DC98D6286A84}"/>
              </a:ext>
            </a:extLst>
          </p:cNvPr>
          <p:cNvSpPr/>
          <p:nvPr/>
        </p:nvSpPr>
        <p:spPr>
          <a:xfrm>
            <a:off x="1674547" y="5961475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9D44A63A-06C0-496C-BBE3-37F8F7A6E6F9}"/>
              </a:ext>
            </a:extLst>
          </p:cNvPr>
          <p:cNvSpPr/>
          <p:nvPr/>
        </p:nvSpPr>
        <p:spPr>
          <a:xfrm>
            <a:off x="6096000" y="601723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chseck 44">
            <a:extLst>
              <a:ext uri="{FF2B5EF4-FFF2-40B4-BE49-F238E27FC236}">
                <a16:creationId xmlns:a16="http://schemas.microsoft.com/office/drawing/2014/main" id="{F060D7D3-A568-4636-9578-97F9188A2BD7}"/>
              </a:ext>
            </a:extLst>
          </p:cNvPr>
          <p:cNvSpPr/>
          <p:nvPr/>
        </p:nvSpPr>
        <p:spPr>
          <a:xfrm>
            <a:off x="10517453" y="599211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2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F62D388-B19C-4C4A-A584-BBF2E5DA1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17107" y="835883"/>
            <a:ext cx="7788400" cy="5192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7A654DAC-34AF-4472-BD38-49C7CE7DF0D3}"/>
              </a:ext>
            </a:extLst>
          </p:cNvPr>
          <p:cNvSpPr/>
          <p:nvPr/>
        </p:nvSpPr>
        <p:spPr>
          <a:xfrm>
            <a:off x="3861488" y="-52547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0C76EAE1-0DAE-4997-A665-267654BEE750}"/>
              </a:ext>
            </a:extLst>
          </p:cNvPr>
          <p:cNvSpPr/>
          <p:nvPr/>
        </p:nvSpPr>
        <p:spPr>
          <a:xfrm>
            <a:off x="1916855" y="-38132"/>
            <a:ext cx="2783155" cy="1289127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F1DC8AD3-9466-44B0-8B90-CCFE6481DA13}"/>
              </a:ext>
            </a:extLst>
          </p:cNvPr>
          <p:cNvSpPr/>
          <p:nvPr/>
        </p:nvSpPr>
        <p:spPr>
          <a:xfrm>
            <a:off x="5819452" y="-11167"/>
            <a:ext cx="2783155" cy="121205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AF5D3F0F-D357-4CF2-B71E-716A9D9C92E4}"/>
              </a:ext>
            </a:extLst>
          </p:cNvPr>
          <p:cNvSpPr/>
          <p:nvPr/>
        </p:nvSpPr>
        <p:spPr>
          <a:xfrm>
            <a:off x="8220128" y="4815109"/>
            <a:ext cx="2783155" cy="204289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19F6671F-D234-447E-BDFB-414AE0B9BC88}"/>
              </a:ext>
            </a:extLst>
          </p:cNvPr>
          <p:cNvSpPr/>
          <p:nvPr/>
        </p:nvSpPr>
        <p:spPr>
          <a:xfrm>
            <a:off x="7726682" y="41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4611728E-214B-4D17-81DE-DB8ECAC09F5E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025AA95E-8854-4E95-8065-DD7FE68636C0}"/>
              </a:ext>
            </a:extLst>
          </p:cNvPr>
          <p:cNvSpPr/>
          <p:nvPr/>
        </p:nvSpPr>
        <p:spPr>
          <a:xfrm>
            <a:off x="1673564" y="1175679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D7DB2692-0C8E-4EE6-9D88-20E6B8FAA460}"/>
              </a:ext>
            </a:extLst>
          </p:cNvPr>
          <p:cNvSpPr/>
          <p:nvPr/>
        </p:nvSpPr>
        <p:spPr>
          <a:xfrm>
            <a:off x="1617391" y="357169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CE5A75A1-CD55-4914-9900-67032E7E04C5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9DA30A34-92DF-4AD8-A0A3-A19BB601B307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374F4F54-C0DE-4EDE-A40F-C786F7B4C59F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0C2C7E4F-9184-4EC0-933A-EEA324622611}"/>
              </a:ext>
            </a:extLst>
          </p:cNvPr>
          <p:cNvSpPr/>
          <p:nvPr/>
        </p:nvSpPr>
        <p:spPr>
          <a:xfrm>
            <a:off x="3823384" y="4786416"/>
            <a:ext cx="2813638" cy="2090941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95296525-5677-4162-8841-DB455DE8C6E4}"/>
              </a:ext>
            </a:extLst>
          </p:cNvPr>
          <p:cNvSpPr/>
          <p:nvPr/>
        </p:nvSpPr>
        <p:spPr>
          <a:xfrm>
            <a:off x="1916855" y="5980832"/>
            <a:ext cx="2626520" cy="89652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24C2CBC8-42EA-43A0-9EB5-C0A9BE4164A0}"/>
              </a:ext>
            </a:extLst>
          </p:cNvPr>
          <p:cNvSpPr/>
          <p:nvPr/>
        </p:nvSpPr>
        <p:spPr>
          <a:xfrm>
            <a:off x="6096000" y="6017236"/>
            <a:ext cx="2626520" cy="84076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3270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30" grpId="0" animBg="1"/>
      <p:bldP spid="31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1BF8DE9D-C263-493D-A24E-9FABF7EBD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6085" y="223226"/>
            <a:ext cx="9867522" cy="657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2C2875EE-BAD9-4DD3-A2E7-9409E98B7CA7}"/>
              </a:ext>
            </a:extLst>
          </p:cNvPr>
          <p:cNvSpPr/>
          <p:nvPr/>
        </p:nvSpPr>
        <p:spPr>
          <a:xfrm>
            <a:off x="3861488" y="-52547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7612544A-801A-4DD3-9CAD-4CADB7A67A6A}"/>
              </a:ext>
            </a:extLst>
          </p:cNvPr>
          <p:cNvSpPr/>
          <p:nvPr/>
        </p:nvSpPr>
        <p:spPr>
          <a:xfrm>
            <a:off x="1666926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9E8552D3-CD69-4002-B594-2CD5A0548EAF}"/>
              </a:ext>
            </a:extLst>
          </p:cNvPr>
          <p:cNvSpPr/>
          <p:nvPr/>
        </p:nvSpPr>
        <p:spPr>
          <a:xfrm>
            <a:off x="6056050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31FC06FE-13F2-4BC5-B929-008584A72D79}"/>
              </a:ext>
            </a:extLst>
          </p:cNvPr>
          <p:cNvSpPr/>
          <p:nvPr/>
        </p:nvSpPr>
        <p:spPr>
          <a:xfrm>
            <a:off x="8220128" y="481510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Sechseck 28">
            <a:extLst>
              <a:ext uri="{FF2B5EF4-FFF2-40B4-BE49-F238E27FC236}">
                <a16:creationId xmlns:a16="http://schemas.microsoft.com/office/drawing/2014/main" id="{699A96C0-B647-4330-A86C-2E34C19AFD56}"/>
              </a:ext>
            </a:extLst>
          </p:cNvPr>
          <p:cNvSpPr/>
          <p:nvPr/>
        </p:nvSpPr>
        <p:spPr>
          <a:xfrm>
            <a:off x="10384208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F2D4158E-9D22-4A46-AFEE-224137BE8D8D}"/>
              </a:ext>
            </a:extLst>
          </p:cNvPr>
          <p:cNvSpPr/>
          <p:nvPr/>
        </p:nvSpPr>
        <p:spPr>
          <a:xfrm>
            <a:off x="8220129" y="-1292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72498C38-C1CB-4184-8F44-4B39BF9FE290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echseck 31">
            <a:extLst>
              <a:ext uri="{FF2B5EF4-FFF2-40B4-BE49-F238E27FC236}">
                <a16:creationId xmlns:a16="http://schemas.microsoft.com/office/drawing/2014/main" id="{3D44CCB0-9EC4-461B-8E39-F5BF8D7A2C19}"/>
              </a:ext>
            </a:extLst>
          </p:cNvPr>
          <p:cNvSpPr/>
          <p:nvPr/>
        </p:nvSpPr>
        <p:spPr>
          <a:xfrm>
            <a:off x="10384207" y="11940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echseck 32">
            <a:extLst>
              <a:ext uri="{FF2B5EF4-FFF2-40B4-BE49-F238E27FC236}">
                <a16:creationId xmlns:a16="http://schemas.microsoft.com/office/drawing/2014/main" id="{CD85A41C-CCF6-4217-94A6-7207A5DADFF2}"/>
              </a:ext>
            </a:extLst>
          </p:cNvPr>
          <p:cNvSpPr/>
          <p:nvPr/>
        </p:nvSpPr>
        <p:spPr>
          <a:xfrm>
            <a:off x="-527636" y="-41144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Sechseck 33">
            <a:extLst>
              <a:ext uri="{FF2B5EF4-FFF2-40B4-BE49-F238E27FC236}">
                <a16:creationId xmlns:a16="http://schemas.microsoft.com/office/drawing/2014/main" id="{D4BF8A33-57F9-4B4A-B9A4-C370AEEAC460}"/>
              </a:ext>
            </a:extLst>
          </p:cNvPr>
          <p:cNvSpPr/>
          <p:nvPr/>
        </p:nvSpPr>
        <p:spPr>
          <a:xfrm>
            <a:off x="10384207" y="359099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echseck 34">
            <a:extLst>
              <a:ext uri="{FF2B5EF4-FFF2-40B4-BE49-F238E27FC236}">
                <a16:creationId xmlns:a16="http://schemas.microsoft.com/office/drawing/2014/main" id="{3DE005C5-ED10-4FA1-9D2F-FEE4BC301CB5}"/>
              </a:ext>
            </a:extLst>
          </p:cNvPr>
          <p:cNvSpPr/>
          <p:nvPr/>
        </p:nvSpPr>
        <p:spPr>
          <a:xfrm>
            <a:off x="-497153" y="227917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68A9CEB7-084E-4B99-909D-25BCB4764521}"/>
              </a:ext>
            </a:extLst>
          </p:cNvPr>
          <p:cNvSpPr/>
          <p:nvPr/>
        </p:nvSpPr>
        <p:spPr>
          <a:xfrm>
            <a:off x="-527636" y="469318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56220FAD-C7A0-4153-9FB7-E086B1B40FE2}"/>
              </a:ext>
            </a:extLst>
          </p:cNvPr>
          <p:cNvSpPr/>
          <p:nvPr/>
        </p:nvSpPr>
        <p:spPr>
          <a:xfrm>
            <a:off x="1646871" y="1186495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F8B7B252-44D7-4247-A1A4-EA9FA0358AAF}"/>
              </a:ext>
            </a:extLst>
          </p:cNvPr>
          <p:cNvSpPr/>
          <p:nvPr/>
        </p:nvSpPr>
        <p:spPr>
          <a:xfrm>
            <a:off x="1615588" y="3578100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AA70A35C-196D-4A86-AE06-F10FE5784580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235AE178-2353-4811-8ED6-8B41D078E873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19B72861-E2F5-41F7-BFBE-AB0F0A0ACBDC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6F85C055-426D-491D-BD9F-28EFAE9A7AEF}"/>
              </a:ext>
            </a:extLst>
          </p:cNvPr>
          <p:cNvSpPr/>
          <p:nvPr/>
        </p:nvSpPr>
        <p:spPr>
          <a:xfrm>
            <a:off x="3823384" y="4786416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D61EF2E1-C93C-4BA4-835C-69AD7BDA6D46}"/>
              </a:ext>
            </a:extLst>
          </p:cNvPr>
          <p:cNvSpPr/>
          <p:nvPr/>
        </p:nvSpPr>
        <p:spPr>
          <a:xfrm>
            <a:off x="1674547" y="5961475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10CF4074-2BBD-47E8-92B8-681CD97B619E}"/>
              </a:ext>
            </a:extLst>
          </p:cNvPr>
          <p:cNvSpPr/>
          <p:nvPr/>
        </p:nvSpPr>
        <p:spPr>
          <a:xfrm>
            <a:off x="6096000" y="601723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chseck 44">
            <a:extLst>
              <a:ext uri="{FF2B5EF4-FFF2-40B4-BE49-F238E27FC236}">
                <a16:creationId xmlns:a16="http://schemas.microsoft.com/office/drawing/2014/main" id="{9E335868-79DB-472A-B427-A26846451C48}"/>
              </a:ext>
            </a:extLst>
          </p:cNvPr>
          <p:cNvSpPr/>
          <p:nvPr/>
        </p:nvSpPr>
        <p:spPr>
          <a:xfrm>
            <a:off x="10517453" y="599211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160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0C35E956-B53F-46B1-992C-BF8E90BEE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27967" y="191077"/>
            <a:ext cx="9708561" cy="600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CCFD1C0B-82E5-41C1-99B5-A8A39C285847}"/>
              </a:ext>
            </a:extLst>
          </p:cNvPr>
          <p:cNvSpPr/>
          <p:nvPr/>
        </p:nvSpPr>
        <p:spPr>
          <a:xfrm>
            <a:off x="3861488" y="-52547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769127F0-EC39-49D9-8936-0D55E89CA48D}"/>
              </a:ext>
            </a:extLst>
          </p:cNvPr>
          <p:cNvSpPr/>
          <p:nvPr/>
        </p:nvSpPr>
        <p:spPr>
          <a:xfrm>
            <a:off x="1666926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5F724DBC-842C-4B4D-AE6B-A10443D7CADF}"/>
              </a:ext>
            </a:extLst>
          </p:cNvPr>
          <p:cNvSpPr/>
          <p:nvPr/>
        </p:nvSpPr>
        <p:spPr>
          <a:xfrm>
            <a:off x="6056050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4841BB00-508A-497F-A96E-ADEE53B04C57}"/>
              </a:ext>
            </a:extLst>
          </p:cNvPr>
          <p:cNvSpPr/>
          <p:nvPr/>
        </p:nvSpPr>
        <p:spPr>
          <a:xfrm>
            <a:off x="8220128" y="481510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Sechseck 28">
            <a:extLst>
              <a:ext uri="{FF2B5EF4-FFF2-40B4-BE49-F238E27FC236}">
                <a16:creationId xmlns:a16="http://schemas.microsoft.com/office/drawing/2014/main" id="{A81BB17D-14A5-48BF-85BF-66FEFDB83612}"/>
              </a:ext>
            </a:extLst>
          </p:cNvPr>
          <p:cNvSpPr/>
          <p:nvPr/>
        </p:nvSpPr>
        <p:spPr>
          <a:xfrm>
            <a:off x="10384208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E0F7A8DF-1B80-465A-97EF-F22185AB921F}"/>
              </a:ext>
            </a:extLst>
          </p:cNvPr>
          <p:cNvSpPr/>
          <p:nvPr/>
        </p:nvSpPr>
        <p:spPr>
          <a:xfrm>
            <a:off x="8220129" y="-1292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6F37267B-C654-4DE2-9D41-46C16774BC1C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echseck 31">
            <a:extLst>
              <a:ext uri="{FF2B5EF4-FFF2-40B4-BE49-F238E27FC236}">
                <a16:creationId xmlns:a16="http://schemas.microsoft.com/office/drawing/2014/main" id="{CC8F38DE-72EF-466C-ABD5-FB39F27456C3}"/>
              </a:ext>
            </a:extLst>
          </p:cNvPr>
          <p:cNvSpPr/>
          <p:nvPr/>
        </p:nvSpPr>
        <p:spPr>
          <a:xfrm>
            <a:off x="10384207" y="11940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echseck 32">
            <a:extLst>
              <a:ext uri="{FF2B5EF4-FFF2-40B4-BE49-F238E27FC236}">
                <a16:creationId xmlns:a16="http://schemas.microsoft.com/office/drawing/2014/main" id="{A602A928-7384-44F5-8BCE-1AC5E9150F1D}"/>
              </a:ext>
            </a:extLst>
          </p:cNvPr>
          <p:cNvSpPr/>
          <p:nvPr/>
        </p:nvSpPr>
        <p:spPr>
          <a:xfrm>
            <a:off x="-527636" y="-41144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Sechseck 33">
            <a:extLst>
              <a:ext uri="{FF2B5EF4-FFF2-40B4-BE49-F238E27FC236}">
                <a16:creationId xmlns:a16="http://schemas.microsoft.com/office/drawing/2014/main" id="{8C16B30D-0C51-4C3D-AA32-6F5BC9D305F3}"/>
              </a:ext>
            </a:extLst>
          </p:cNvPr>
          <p:cNvSpPr/>
          <p:nvPr/>
        </p:nvSpPr>
        <p:spPr>
          <a:xfrm>
            <a:off x="10384207" y="359099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echseck 34">
            <a:extLst>
              <a:ext uri="{FF2B5EF4-FFF2-40B4-BE49-F238E27FC236}">
                <a16:creationId xmlns:a16="http://schemas.microsoft.com/office/drawing/2014/main" id="{D911F554-95D6-4A8A-B66E-C5FD4893FFC2}"/>
              </a:ext>
            </a:extLst>
          </p:cNvPr>
          <p:cNvSpPr/>
          <p:nvPr/>
        </p:nvSpPr>
        <p:spPr>
          <a:xfrm>
            <a:off x="-497153" y="227917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D0C9056C-5D43-4B55-A9DD-1DD4062B6FDC}"/>
              </a:ext>
            </a:extLst>
          </p:cNvPr>
          <p:cNvSpPr/>
          <p:nvPr/>
        </p:nvSpPr>
        <p:spPr>
          <a:xfrm>
            <a:off x="-527636" y="469318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D641AD6A-8FA2-4E9E-81F0-2904C6A2A6AA}"/>
              </a:ext>
            </a:extLst>
          </p:cNvPr>
          <p:cNvSpPr/>
          <p:nvPr/>
        </p:nvSpPr>
        <p:spPr>
          <a:xfrm>
            <a:off x="1651684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EA5B8514-2316-4475-A04D-81EBB0C0EC98}"/>
              </a:ext>
            </a:extLst>
          </p:cNvPr>
          <p:cNvSpPr/>
          <p:nvPr/>
        </p:nvSpPr>
        <p:spPr>
          <a:xfrm>
            <a:off x="1617391" y="357169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4D975B60-BD52-4B5F-A8DB-0739DD65B5A1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D95816A2-9611-4C37-A3E9-1D848DA8B7BA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66B13DD0-F628-47E6-85B5-CB7B0D72DC4C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EFF3EF61-9449-456E-B14D-EAD19ED37582}"/>
              </a:ext>
            </a:extLst>
          </p:cNvPr>
          <p:cNvSpPr/>
          <p:nvPr/>
        </p:nvSpPr>
        <p:spPr>
          <a:xfrm>
            <a:off x="3823384" y="4786416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A18FCA6E-7032-4E6C-8FAE-B502C27DE71F}"/>
              </a:ext>
            </a:extLst>
          </p:cNvPr>
          <p:cNvSpPr/>
          <p:nvPr/>
        </p:nvSpPr>
        <p:spPr>
          <a:xfrm>
            <a:off x="1674547" y="5961475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66944617-A0AF-4797-B19B-9CA040E0CE4B}"/>
              </a:ext>
            </a:extLst>
          </p:cNvPr>
          <p:cNvSpPr/>
          <p:nvPr/>
        </p:nvSpPr>
        <p:spPr>
          <a:xfrm>
            <a:off x="6096000" y="601723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chseck 44">
            <a:extLst>
              <a:ext uri="{FF2B5EF4-FFF2-40B4-BE49-F238E27FC236}">
                <a16:creationId xmlns:a16="http://schemas.microsoft.com/office/drawing/2014/main" id="{A78AC780-1E59-4BBC-B7A3-2DCC549D8317}"/>
              </a:ext>
            </a:extLst>
          </p:cNvPr>
          <p:cNvSpPr/>
          <p:nvPr/>
        </p:nvSpPr>
        <p:spPr>
          <a:xfrm>
            <a:off x="10517453" y="599211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969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0C35E956-B53F-46B1-992C-BF8E90BEE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26594" y="191077"/>
            <a:ext cx="8711306" cy="600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Sechseck 24">
            <a:extLst>
              <a:ext uri="{FF2B5EF4-FFF2-40B4-BE49-F238E27FC236}">
                <a16:creationId xmlns:a16="http://schemas.microsoft.com/office/drawing/2014/main" id="{CCFD1C0B-82E5-41C1-99B5-A8A39C285847}"/>
              </a:ext>
            </a:extLst>
          </p:cNvPr>
          <p:cNvSpPr/>
          <p:nvPr/>
        </p:nvSpPr>
        <p:spPr>
          <a:xfrm>
            <a:off x="3861488" y="-52547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Sechseck 25">
            <a:extLst>
              <a:ext uri="{FF2B5EF4-FFF2-40B4-BE49-F238E27FC236}">
                <a16:creationId xmlns:a16="http://schemas.microsoft.com/office/drawing/2014/main" id="{769127F0-EC39-49D9-8936-0D55E89CA48D}"/>
              </a:ext>
            </a:extLst>
          </p:cNvPr>
          <p:cNvSpPr/>
          <p:nvPr/>
        </p:nvSpPr>
        <p:spPr>
          <a:xfrm>
            <a:off x="1666926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echseck 26">
            <a:extLst>
              <a:ext uri="{FF2B5EF4-FFF2-40B4-BE49-F238E27FC236}">
                <a16:creationId xmlns:a16="http://schemas.microsoft.com/office/drawing/2014/main" id="{5F724DBC-842C-4B4D-AE6B-A10443D7CADF}"/>
              </a:ext>
            </a:extLst>
          </p:cNvPr>
          <p:cNvSpPr/>
          <p:nvPr/>
        </p:nvSpPr>
        <p:spPr>
          <a:xfrm>
            <a:off x="6056050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Sechseck 27">
            <a:extLst>
              <a:ext uri="{FF2B5EF4-FFF2-40B4-BE49-F238E27FC236}">
                <a16:creationId xmlns:a16="http://schemas.microsoft.com/office/drawing/2014/main" id="{4841BB00-508A-497F-A96E-ADEE53B04C57}"/>
              </a:ext>
            </a:extLst>
          </p:cNvPr>
          <p:cNvSpPr/>
          <p:nvPr/>
        </p:nvSpPr>
        <p:spPr>
          <a:xfrm>
            <a:off x="8220128" y="481510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Sechseck 28">
            <a:extLst>
              <a:ext uri="{FF2B5EF4-FFF2-40B4-BE49-F238E27FC236}">
                <a16:creationId xmlns:a16="http://schemas.microsoft.com/office/drawing/2014/main" id="{A81BB17D-14A5-48BF-85BF-66FEFDB83612}"/>
              </a:ext>
            </a:extLst>
          </p:cNvPr>
          <p:cNvSpPr/>
          <p:nvPr/>
        </p:nvSpPr>
        <p:spPr>
          <a:xfrm>
            <a:off x="10384208" y="-1180672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Sechseck 29">
            <a:extLst>
              <a:ext uri="{FF2B5EF4-FFF2-40B4-BE49-F238E27FC236}">
                <a16:creationId xmlns:a16="http://schemas.microsoft.com/office/drawing/2014/main" id="{E0F7A8DF-1B80-465A-97EF-F22185AB921F}"/>
              </a:ext>
            </a:extLst>
          </p:cNvPr>
          <p:cNvSpPr/>
          <p:nvPr/>
        </p:nvSpPr>
        <p:spPr>
          <a:xfrm>
            <a:off x="8220129" y="-1292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Sechseck 30">
            <a:extLst>
              <a:ext uri="{FF2B5EF4-FFF2-40B4-BE49-F238E27FC236}">
                <a16:creationId xmlns:a16="http://schemas.microsoft.com/office/drawing/2014/main" id="{6F37267B-C654-4DE2-9D41-46C16774BC1C}"/>
              </a:ext>
            </a:extLst>
          </p:cNvPr>
          <p:cNvSpPr/>
          <p:nvPr/>
        </p:nvSpPr>
        <p:spPr>
          <a:xfrm>
            <a:off x="6025567" y="12111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Sechseck 31">
            <a:extLst>
              <a:ext uri="{FF2B5EF4-FFF2-40B4-BE49-F238E27FC236}">
                <a16:creationId xmlns:a16="http://schemas.microsoft.com/office/drawing/2014/main" id="{CC8F38DE-72EF-466C-ABD5-FB39F27456C3}"/>
              </a:ext>
            </a:extLst>
          </p:cNvPr>
          <p:cNvSpPr/>
          <p:nvPr/>
        </p:nvSpPr>
        <p:spPr>
          <a:xfrm>
            <a:off x="10384207" y="1194085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Sechseck 32">
            <a:extLst>
              <a:ext uri="{FF2B5EF4-FFF2-40B4-BE49-F238E27FC236}">
                <a16:creationId xmlns:a16="http://schemas.microsoft.com/office/drawing/2014/main" id="{A602A928-7384-44F5-8BCE-1AC5E9150F1D}"/>
              </a:ext>
            </a:extLst>
          </p:cNvPr>
          <p:cNvSpPr/>
          <p:nvPr/>
        </p:nvSpPr>
        <p:spPr>
          <a:xfrm>
            <a:off x="-527636" y="-41144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Sechseck 33">
            <a:extLst>
              <a:ext uri="{FF2B5EF4-FFF2-40B4-BE49-F238E27FC236}">
                <a16:creationId xmlns:a16="http://schemas.microsoft.com/office/drawing/2014/main" id="{8C16B30D-0C51-4C3D-AA32-6F5BC9D305F3}"/>
              </a:ext>
            </a:extLst>
          </p:cNvPr>
          <p:cNvSpPr/>
          <p:nvPr/>
        </p:nvSpPr>
        <p:spPr>
          <a:xfrm>
            <a:off x="10384207" y="359099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Sechseck 34">
            <a:extLst>
              <a:ext uri="{FF2B5EF4-FFF2-40B4-BE49-F238E27FC236}">
                <a16:creationId xmlns:a16="http://schemas.microsoft.com/office/drawing/2014/main" id="{D911F554-95D6-4A8A-B66E-C5FD4893FFC2}"/>
              </a:ext>
            </a:extLst>
          </p:cNvPr>
          <p:cNvSpPr/>
          <p:nvPr/>
        </p:nvSpPr>
        <p:spPr>
          <a:xfrm>
            <a:off x="-497153" y="2279173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echseck 35">
            <a:extLst>
              <a:ext uri="{FF2B5EF4-FFF2-40B4-BE49-F238E27FC236}">
                <a16:creationId xmlns:a16="http://schemas.microsoft.com/office/drawing/2014/main" id="{D0C9056C-5D43-4B55-A9DD-1DD4062B6FDC}"/>
              </a:ext>
            </a:extLst>
          </p:cNvPr>
          <p:cNvSpPr/>
          <p:nvPr/>
        </p:nvSpPr>
        <p:spPr>
          <a:xfrm>
            <a:off x="-527636" y="4693189"/>
            <a:ext cx="2783155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Sechseck 36">
            <a:extLst>
              <a:ext uri="{FF2B5EF4-FFF2-40B4-BE49-F238E27FC236}">
                <a16:creationId xmlns:a16="http://schemas.microsoft.com/office/drawing/2014/main" id="{D641AD6A-8FA2-4E9E-81F0-2904C6A2A6AA}"/>
              </a:ext>
            </a:extLst>
          </p:cNvPr>
          <p:cNvSpPr/>
          <p:nvPr/>
        </p:nvSpPr>
        <p:spPr>
          <a:xfrm>
            <a:off x="1633461" y="1215739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Sechseck 37">
            <a:extLst>
              <a:ext uri="{FF2B5EF4-FFF2-40B4-BE49-F238E27FC236}">
                <a16:creationId xmlns:a16="http://schemas.microsoft.com/office/drawing/2014/main" id="{EA5B8514-2316-4475-A04D-81EBB0C0EC98}"/>
              </a:ext>
            </a:extLst>
          </p:cNvPr>
          <p:cNvSpPr/>
          <p:nvPr/>
        </p:nvSpPr>
        <p:spPr>
          <a:xfrm>
            <a:off x="1617391" y="3571697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Sechseck 38">
            <a:extLst>
              <a:ext uri="{FF2B5EF4-FFF2-40B4-BE49-F238E27FC236}">
                <a16:creationId xmlns:a16="http://schemas.microsoft.com/office/drawing/2014/main" id="{4D975B60-BD52-4B5F-A8DB-0739DD65B5A1}"/>
              </a:ext>
            </a:extLst>
          </p:cNvPr>
          <p:cNvSpPr/>
          <p:nvPr/>
        </p:nvSpPr>
        <p:spPr>
          <a:xfrm>
            <a:off x="3823384" y="2356588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Sechseck 39">
            <a:extLst>
              <a:ext uri="{FF2B5EF4-FFF2-40B4-BE49-F238E27FC236}">
                <a16:creationId xmlns:a16="http://schemas.microsoft.com/office/drawing/2014/main" id="{D95816A2-9611-4C37-A3E9-1D848DA8B7BA}"/>
              </a:ext>
            </a:extLst>
          </p:cNvPr>
          <p:cNvSpPr/>
          <p:nvPr/>
        </p:nvSpPr>
        <p:spPr>
          <a:xfrm>
            <a:off x="8189647" y="2401093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Sechseck 40">
            <a:extLst>
              <a:ext uri="{FF2B5EF4-FFF2-40B4-BE49-F238E27FC236}">
                <a16:creationId xmlns:a16="http://schemas.microsoft.com/office/drawing/2014/main" id="{66B13DD0-F628-47E6-85B5-CB7B0D72DC4C}"/>
              </a:ext>
            </a:extLst>
          </p:cNvPr>
          <p:cNvSpPr/>
          <p:nvPr/>
        </p:nvSpPr>
        <p:spPr>
          <a:xfrm>
            <a:off x="6014728" y="3608101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Sechseck 41">
            <a:extLst>
              <a:ext uri="{FF2B5EF4-FFF2-40B4-BE49-F238E27FC236}">
                <a16:creationId xmlns:a16="http://schemas.microsoft.com/office/drawing/2014/main" id="{EFF3EF61-9449-456E-B14D-EAD19ED37582}"/>
              </a:ext>
            </a:extLst>
          </p:cNvPr>
          <p:cNvSpPr/>
          <p:nvPr/>
        </p:nvSpPr>
        <p:spPr>
          <a:xfrm>
            <a:off x="3823384" y="4786416"/>
            <a:ext cx="2813638" cy="2414016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Sechseck 42">
            <a:extLst>
              <a:ext uri="{FF2B5EF4-FFF2-40B4-BE49-F238E27FC236}">
                <a16:creationId xmlns:a16="http://schemas.microsoft.com/office/drawing/2014/main" id="{A18FCA6E-7032-4E6C-8FAE-B502C27DE71F}"/>
              </a:ext>
            </a:extLst>
          </p:cNvPr>
          <p:cNvSpPr/>
          <p:nvPr/>
        </p:nvSpPr>
        <p:spPr>
          <a:xfrm>
            <a:off x="1674547" y="5961475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Sechseck 43">
            <a:extLst>
              <a:ext uri="{FF2B5EF4-FFF2-40B4-BE49-F238E27FC236}">
                <a16:creationId xmlns:a16="http://schemas.microsoft.com/office/drawing/2014/main" id="{66944617-A0AF-4797-B19B-9CA040E0CE4B}"/>
              </a:ext>
            </a:extLst>
          </p:cNvPr>
          <p:cNvSpPr/>
          <p:nvPr/>
        </p:nvSpPr>
        <p:spPr>
          <a:xfrm>
            <a:off x="6096000" y="601723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Sechseck 44">
            <a:extLst>
              <a:ext uri="{FF2B5EF4-FFF2-40B4-BE49-F238E27FC236}">
                <a16:creationId xmlns:a16="http://schemas.microsoft.com/office/drawing/2014/main" id="{A78AC780-1E59-4BBC-B7A3-2DCC549D8317}"/>
              </a:ext>
            </a:extLst>
          </p:cNvPr>
          <p:cNvSpPr/>
          <p:nvPr/>
        </p:nvSpPr>
        <p:spPr>
          <a:xfrm>
            <a:off x="10517453" y="5992116"/>
            <a:ext cx="2626520" cy="1912144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47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6D7CB084-70AC-49CE-A2B7-13AF20476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CF3745FD-3FEC-4C8C-9A8C-447CB371F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0963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  <p:pic>
        <p:nvPicPr>
          <p:cNvPr id="3" name="Grafik 2" descr="Ein Bild, das Blatt, Pflanze, grün, sitzend enthält.&#10;&#10;Automatisch generierte Beschreibung">
            <a:extLst>
              <a:ext uri="{FF2B5EF4-FFF2-40B4-BE49-F238E27FC236}">
                <a16:creationId xmlns:a16="http://schemas.microsoft.com/office/drawing/2014/main" id="{21B9D6A9-B958-4494-8E8D-29C75FC30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2061">
            <a:off x="60246" y="275082"/>
            <a:ext cx="4522558" cy="3012683"/>
          </a:xfrm>
          <a:prstGeom prst="rect">
            <a:avLst/>
          </a:prstGeom>
        </p:spPr>
      </p:pic>
      <p:pic>
        <p:nvPicPr>
          <p:cNvPr id="7" name="Grafik 6" descr="Ein Bild, das Pflanze, Tisch, Gras, weiß enthält.&#10;&#10;Automatisch generierte Beschreibung">
            <a:extLst>
              <a:ext uri="{FF2B5EF4-FFF2-40B4-BE49-F238E27FC236}">
                <a16:creationId xmlns:a16="http://schemas.microsoft.com/office/drawing/2014/main" id="{C56BCECF-E8CD-4CA8-A780-3BD3124EC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608">
            <a:off x="7662510" y="331499"/>
            <a:ext cx="4293685" cy="3220264"/>
          </a:xfrm>
          <a:prstGeom prst="rect">
            <a:avLst/>
          </a:prstGeom>
        </p:spPr>
      </p:pic>
      <p:pic>
        <p:nvPicPr>
          <p:cNvPr id="9" name="Grafik 8" descr="Ein Bild, das Obst, Traube enthält.&#10;&#10;Automatisch generierte Beschreibung">
            <a:extLst>
              <a:ext uri="{FF2B5EF4-FFF2-40B4-BE49-F238E27FC236}">
                <a16:creationId xmlns:a16="http://schemas.microsoft.com/office/drawing/2014/main" id="{A2C3317D-A951-4B11-AE69-3B855120F4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046">
            <a:off x="7121105" y="3482772"/>
            <a:ext cx="4720079" cy="3146719"/>
          </a:xfrm>
          <a:prstGeom prst="rect">
            <a:avLst/>
          </a:prstGeom>
        </p:spPr>
      </p:pic>
      <p:pic>
        <p:nvPicPr>
          <p:cNvPr id="11" name="Grafik 10" descr="Ein Bild, das Essen, drinnen, Reis, Brett enthält.&#10;&#10;Automatisch generierte Beschreibung">
            <a:extLst>
              <a:ext uri="{FF2B5EF4-FFF2-40B4-BE49-F238E27FC236}">
                <a16:creationId xmlns:a16="http://schemas.microsoft.com/office/drawing/2014/main" id="{3ADDCA23-5331-4192-BDAC-EB57C4C6B5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0939"/>
            <a:ext cx="4294240" cy="2657061"/>
          </a:xfrm>
          <a:prstGeom prst="rect">
            <a:avLst/>
          </a:prstGeom>
        </p:spPr>
      </p:pic>
      <p:pic>
        <p:nvPicPr>
          <p:cNvPr id="13" name="Grafik 12" descr="Ein Bild, das draußen, Pflanze, Blume, Gras enthält.&#10;&#10;Automatisch generierte Beschreibung">
            <a:extLst>
              <a:ext uri="{FF2B5EF4-FFF2-40B4-BE49-F238E27FC236}">
                <a16:creationId xmlns:a16="http://schemas.microsoft.com/office/drawing/2014/main" id="{4FB3F0A8-3AC6-4A5E-A6B2-5AFA00A93F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1341" y="3489304"/>
            <a:ext cx="4879104" cy="3252736"/>
          </a:xfrm>
          <a:prstGeom prst="rect">
            <a:avLst/>
          </a:prstGeom>
        </p:spPr>
      </p:pic>
      <p:pic>
        <p:nvPicPr>
          <p:cNvPr id="15" name="Grafik 14" descr="Ein Bild, das Kochen, Grill, heiß, Backofen enthält.&#10;&#10;Automatisch generierte Beschreibung">
            <a:extLst>
              <a:ext uri="{FF2B5EF4-FFF2-40B4-BE49-F238E27FC236}">
                <a16:creationId xmlns:a16="http://schemas.microsoft.com/office/drawing/2014/main" id="{F95C5728-0FE4-4EB1-B2AF-4319E02D32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456" y="25269"/>
            <a:ext cx="4666873" cy="3218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145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0</Words>
  <Application>Microsoft Office PowerPoint</Application>
  <PresentationFormat>Breitbild</PresentationFormat>
  <Paragraphs>0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Wingdings 3</vt:lpstr>
      <vt:lpstr>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Guido te Laak</dc:creator>
  <cp:lastModifiedBy>Gerlach, Anna Maria</cp:lastModifiedBy>
  <cp:revision>16</cp:revision>
  <dcterms:created xsi:type="dcterms:W3CDTF">2019-04-28T16:08:13Z</dcterms:created>
  <dcterms:modified xsi:type="dcterms:W3CDTF">2020-03-03T11:10:23Z</dcterms:modified>
</cp:coreProperties>
</file>