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4" r:id="rId9"/>
    <p:sldId id="265" r:id="rId10"/>
    <p:sldId id="266" r:id="rId11"/>
    <p:sldId id="267" r:id="rId12"/>
    <p:sldId id="271" r:id="rId13"/>
    <p:sldId id="268" r:id="rId14"/>
    <p:sldId id="269" r:id="rId15"/>
    <p:sldId id="270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EE401711-02DC-4F5A-B0A4-D7A4CFB82638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336BD-BA89-4B92-9DBC-679F61142570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CB5C7-A3C7-439B-802A-DFE3FCA7ADBD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E65EA-47B7-4DBF-958B-A3D4DA4F431A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A4AAA-CF98-48DB-9517-D7ADD1FD1213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F696-D0E7-4C66-925E-251F9C0B0F21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2732E-4FBC-4B01-A175-6B1CAC9B226D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4AFC5-17E4-4A26-A144-49682BD36ECA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79482-E0DA-4858-9A19-F8B792C0C3D9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10A69-C0BC-4A5A-8FE4-5D0B5D0F11EE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3B61-F054-442D-881D-6A81C2774BFE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8CD3A-8283-4FC4-856C-D5E0BF662449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8FEE8-FC08-4C54-BE1B-81CB6CA05FC8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528B-AADB-4276-9F0D-B13FCF86F309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497F-A1E4-4C0B-8811-954A59B26923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824E7-1432-4F89-B9E6-59843C6C91FE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AD9C-D29C-4D1E-A739-CC3C95B41085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DC48ED7C-D9A5-4EA8-B309-6E368BFA8F2B}" type="datetimeFigureOut">
              <a:rPr lang="en-US" dirty="0"/>
              <a:t>11/5/2019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E93D2A-DEE6-494E-AD8A-B766F77A68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10.000 Gründe</a:t>
            </a:r>
          </a:p>
        </p:txBody>
      </p:sp>
    </p:spTree>
    <p:extLst>
      <p:ext uri="{BB962C8B-B14F-4D97-AF65-F5344CB8AC3E}">
        <p14:creationId xmlns:p14="http://schemas.microsoft.com/office/powerpoint/2010/main" val="2224629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92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95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7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9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03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A57A033D-0267-48F3-A609-06DD31999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26DE7AFA-CADD-4D0F-A99F-A6CB855A2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36666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5">
            <a:extLst>
              <a:ext uri="{FF2B5EF4-FFF2-40B4-BE49-F238E27FC236}">
                <a16:creationId xmlns:a16="http://schemas.microsoft.com/office/drawing/2014/main" id="{6496DBD5-DABD-4397-BDFF-63D1D8B86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904" y="0"/>
            <a:ext cx="5308097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39" y="1304458"/>
            <a:ext cx="4333118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8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… ich bin Dankbar für…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75B8A5CA-5FE3-4DC1-8EB3-F83BB796B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0"/>
            <a:ext cx="5255022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C7F013BE-8B56-4706-8FB5-44425E65F8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5752622"/>
            <a:ext cx="5256685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E4D0397-B87F-48BF-B4D9-6666EBA6F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4412" y="450792"/>
            <a:ext cx="5634294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8F6E20E-BFC1-4C3D-A8F6-4C3B58C702B4}"/>
              </a:ext>
            </a:extLst>
          </p:cNvPr>
          <p:cNvSpPr txBox="1"/>
          <p:nvPr/>
        </p:nvSpPr>
        <p:spPr>
          <a:xfrm>
            <a:off x="6939846" y="5798404"/>
            <a:ext cx="41781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" dirty="0"/>
              <a:t>… Angela Merkel…</a:t>
            </a:r>
          </a:p>
        </p:txBody>
      </p:sp>
      <p:pic>
        <p:nvPicPr>
          <p:cNvPr id="3" name="Inhaltsplatzhalter 2" descr="Ein Bild, das Gebäude, draußen, Straße, Schild enthält.&#10;&#10;Automatisch generierte Beschreibung">
            <a:extLst>
              <a:ext uri="{FF2B5EF4-FFF2-40B4-BE49-F238E27FC236}">
                <a16:creationId xmlns:a16="http://schemas.microsoft.com/office/drawing/2014/main" id="{7B6B74F3-6AD2-49BE-A9D9-314F51DE705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6486706" y="730571"/>
            <a:ext cx="4891720" cy="4891720"/>
          </a:xfrm>
        </p:spPr>
      </p:pic>
    </p:spTree>
    <p:extLst>
      <p:ext uri="{BB962C8B-B14F-4D97-AF65-F5344CB8AC3E}">
        <p14:creationId xmlns:p14="http://schemas.microsoft.com/office/powerpoint/2010/main" val="1283038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0FD18C6-B8B6-48F5-AA7B-0EE4D1B0F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2C8E898-CD31-4A81-BE10-44A5833B8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96FD6C9-5185-4885-AFBC-42336D14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681B8DF-C88C-4D6D-867A-6647E325F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EEC54F1-5318-478F-AD74-99F36CAED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85A41CB1-4D34-4601-82C4-56ADB69EF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C75ACF3B-EA9E-4DF8-8D89-D9D4CC8DE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Inhaltsplatzhalter 6" descr="Ein Bild, das draußen, Wasser, Strand, Ozean enthält.&#10;&#10;Automatisch generierte Beschreibung">
            <a:extLst>
              <a:ext uri="{FF2B5EF4-FFF2-40B4-BE49-F238E27FC236}">
                <a16:creationId xmlns:a16="http://schemas.microsoft.com/office/drawing/2014/main" id="{0E8277B3-CF7E-4549-935A-9030103370D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4">
            <a:alphaModFix amt="43000"/>
          </a:blip>
          <a:srcRect t="18488"/>
          <a:stretch/>
        </p:blipFill>
        <p:spPr>
          <a:xfrm>
            <a:off x="20" y="10"/>
            <a:ext cx="11734780" cy="6408728"/>
          </a:xfrm>
          <a:prstGeom prst="rect">
            <a:avLst/>
          </a:prstGeom>
          <a:ln>
            <a:noFill/>
          </a:ln>
        </p:spPr>
      </p:pic>
      <p:sp>
        <p:nvSpPr>
          <p:cNvPr id="23" name="Freeform 9">
            <a:extLst>
              <a:ext uri="{FF2B5EF4-FFF2-40B4-BE49-F238E27FC236}">
                <a16:creationId xmlns:a16="http://schemas.microsoft.com/office/drawing/2014/main" id="{BE7982D5-07E4-4EAA-B535-30A4C876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9525" y="0"/>
            <a:ext cx="11763766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3E9C0C3-4A0D-4F63-BC33-867052429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1867"/>
            <a:ext cx="10396882" cy="78058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cap="all" baseline="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Psalm 104, 1 + 10 -25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97DF485-634B-4E24-B3A0-2B9184ED2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600215"/>
            <a:ext cx="11731752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78697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0FD18C6-B8B6-48F5-AA7B-0EE4D1B0F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2C8E898-CD31-4A81-BE10-44A5833B8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96FD6C9-5185-4885-AFBC-42336D14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681B8DF-C88C-4D6D-867A-6647E325F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EEC54F1-5318-478F-AD74-99F36CAED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85A41CB1-4D34-4601-82C4-56ADB69EF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C75ACF3B-EA9E-4DF8-8D89-D9D4CC8DE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Inhaltsplatzhalter 6" descr="Ein Bild, das draußen, Wasser, Strand, Ozean enthält.&#10;&#10;Automatisch generierte Beschreibung">
            <a:extLst>
              <a:ext uri="{FF2B5EF4-FFF2-40B4-BE49-F238E27FC236}">
                <a16:creationId xmlns:a16="http://schemas.microsoft.com/office/drawing/2014/main" id="{0E8277B3-CF7E-4549-935A-9030103370D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4">
            <a:alphaModFix amt="43000"/>
          </a:blip>
          <a:srcRect t="18488"/>
          <a:stretch/>
        </p:blipFill>
        <p:spPr>
          <a:xfrm>
            <a:off x="20" y="10"/>
            <a:ext cx="11734780" cy="6408728"/>
          </a:xfrm>
          <a:prstGeom prst="rect">
            <a:avLst/>
          </a:prstGeom>
          <a:ln>
            <a:noFill/>
          </a:ln>
        </p:spPr>
      </p:pic>
      <p:sp>
        <p:nvSpPr>
          <p:cNvPr id="23" name="Freeform 9">
            <a:extLst>
              <a:ext uri="{FF2B5EF4-FFF2-40B4-BE49-F238E27FC236}">
                <a16:creationId xmlns:a16="http://schemas.microsoft.com/office/drawing/2014/main" id="{BE7982D5-07E4-4EAA-B535-30A4C876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9525" y="0"/>
            <a:ext cx="11763766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3E9C0C3-4A0D-4F63-BC33-867052429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1867"/>
            <a:ext cx="10396882" cy="78058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cap="all" baseline="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Psalm 104, 1 + 10 -25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20DBAE6-29CC-4D2C-884F-C2C57D4B362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484306"/>
            <a:ext cx="10709031" cy="42553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„Lobe den HERRN,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meine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Seele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 HERR,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mein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Gott, du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bist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sehr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herrlich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du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bist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schön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und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prächtig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geschmückt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lässt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entspringen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und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Bächen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werden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zwischen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den Bergen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suchen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ihren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Weg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dienen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den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wilden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Tieren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Tränke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Wildesel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löschen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dort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ihren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Durst.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den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Ufern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bauen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die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Vögel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ihre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Nester,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dichtem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Laub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ertönt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ihr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Gesang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Vom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Himmel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schickst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 den Regen auf die Berge und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gibst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der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Erde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reichlich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2500" kern="1200" cap="all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trinken</a:t>
            </a:r>
            <a:r>
              <a:rPr lang="en-US" sz="2500" kern="1200" cap="all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marL="0">
              <a:lnSpc>
                <a:spcPct val="110000"/>
              </a:lnSpc>
            </a:pPr>
            <a:endParaRPr lang="en-US" sz="1900" kern="1200" cap="all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97DF485-634B-4E24-B3A0-2B9184ED2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600215"/>
            <a:ext cx="11731752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12358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0FD18C6-B8B6-48F5-AA7B-0EE4D1B0F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2C8E898-CD31-4A81-BE10-44A5833B8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96FD6C9-5185-4885-AFBC-42336D14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681B8DF-C88C-4D6D-867A-6647E325F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EEC54F1-5318-478F-AD74-99F36CAED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85A41CB1-4D34-4601-82C4-56ADB69EF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C75ACF3B-EA9E-4DF8-8D89-D9D4CC8DE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Inhaltsplatzhalter 6" descr="Ein Bild, das draußen, Wasser, Strand, Ozean enthält.&#10;&#10;Automatisch generierte Beschreibung">
            <a:extLst>
              <a:ext uri="{FF2B5EF4-FFF2-40B4-BE49-F238E27FC236}">
                <a16:creationId xmlns:a16="http://schemas.microsoft.com/office/drawing/2014/main" id="{0E8277B3-CF7E-4549-935A-9030103370D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4">
            <a:alphaModFix amt="43000"/>
          </a:blip>
          <a:srcRect t="18488"/>
          <a:stretch/>
        </p:blipFill>
        <p:spPr>
          <a:xfrm>
            <a:off x="20" y="10"/>
            <a:ext cx="11734780" cy="6408728"/>
          </a:xfrm>
          <a:prstGeom prst="rect">
            <a:avLst/>
          </a:prstGeom>
          <a:ln>
            <a:noFill/>
          </a:ln>
        </p:spPr>
      </p:pic>
      <p:sp>
        <p:nvSpPr>
          <p:cNvPr id="23" name="Freeform 9">
            <a:extLst>
              <a:ext uri="{FF2B5EF4-FFF2-40B4-BE49-F238E27FC236}">
                <a16:creationId xmlns:a16="http://schemas.microsoft.com/office/drawing/2014/main" id="{BE7982D5-07E4-4EAA-B535-30A4C876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9525" y="0"/>
            <a:ext cx="11763766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3E9C0C3-4A0D-4F63-BC33-867052429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1867"/>
            <a:ext cx="10396882" cy="78058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cap="all" baseline="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Psalm 104, 1 + 10 -25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20DBAE6-29CC-4D2C-884F-C2C57D4B362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484306"/>
            <a:ext cx="10709031" cy="42553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de-DE" sz="2500" dirty="0"/>
              <a:t>Du lässt das Gras sprießen für das Vieh und lässt die Pflanzen wachsen, die der Mensch für sich anbaut, damit die Erde ihm Nahrung gibt: </a:t>
            </a:r>
          </a:p>
          <a:p>
            <a:pPr marL="0" indent="0">
              <a:buNone/>
            </a:pPr>
            <a:r>
              <a:rPr lang="de-DE" sz="2500" dirty="0"/>
              <a:t>Der Wein macht sein Herz froh, das Öl macht ihn schön, das Brot macht ihn stark. </a:t>
            </a:r>
          </a:p>
          <a:p>
            <a:pPr marL="0" indent="0">
              <a:buNone/>
            </a:pPr>
            <a:r>
              <a:rPr lang="de-DE" sz="2500" dirty="0"/>
              <a:t>Auch die großen Bäume trinken sich satt, die Libanonzedern, die du gepflanzt hast. </a:t>
            </a:r>
          </a:p>
          <a:p>
            <a:pPr marL="0" indent="0">
              <a:buNone/>
            </a:pPr>
            <a:r>
              <a:rPr lang="de-DE" sz="2500" dirty="0"/>
              <a:t>In ihren Zweigen nisten die Vögel, hoch in den Wipfeln hausen die Störche. </a:t>
            </a:r>
          </a:p>
          <a:p>
            <a:pPr marL="0">
              <a:lnSpc>
                <a:spcPct val="110000"/>
              </a:lnSpc>
            </a:pPr>
            <a:endParaRPr lang="en-US" sz="1900" kern="1200" cap="all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97DF485-634B-4E24-B3A0-2B9184ED2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600215"/>
            <a:ext cx="11731752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96471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0FD18C6-B8B6-48F5-AA7B-0EE4D1B0F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2C8E898-CD31-4A81-BE10-44A5833B8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96FD6C9-5185-4885-AFBC-42336D14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681B8DF-C88C-4D6D-867A-6647E325F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EEC54F1-5318-478F-AD74-99F36CAED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85A41CB1-4D34-4601-82C4-56ADB69EF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C75ACF3B-EA9E-4DF8-8D89-D9D4CC8DE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Inhaltsplatzhalter 6" descr="Ein Bild, das draußen, Wasser, Strand, Ozean enthält.&#10;&#10;Automatisch generierte Beschreibung">
            <a:extLst>
              <a:ext uri="{FF2B5EF4-FFF2-40B4-BE49-F238E27FC236}">
                <a16:creationId xmlns:a16="http://schemas.microsoft.com/office/drawing/2014/main" id="{0E8277B3-CF7E-4549-935A-9030103370D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4">
            <a:alphaModFix amt="43000"/>
          </a:blip>
          <a:srcRect t="18488"/>
          <a:stretch/>
        </p:blipFill>
        <p:spPr>
          <a:xfrm>
            <a:off x="20" y="10"/>
            <a:ext cx="11734780" cy="6408728"/>
          </a:xfrm>
          <a:prstGeom prst="rect">
            <a:avLst/>
          </a:prstGeom>
          <a:ln>
            <a:noFill/>
          </a:ln>
        </p:spPr>
      </p:pic>
      <p:sp>
        <p:nvSpPr>
          <p:cNvPr id="23" name="Freeform 9">
            <a:extLst>
              <a:ext uri="{FF2B5EF4-FFF2-40B4-BE49-F238E27FC236}">
                <a16:creationId xmlns:a16="http://schemas.microsoft.com/office/drawing/2014/main" id="{BE7982D5-07E4-4EAA-B535-30A4C876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9525" y="0"/>
            <a:ext cx="11763766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3E9C0C3-4A0D-4F63-BC33-867052429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1867"/>
            <a:ext cx="10396882" cy="78058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cap="all" baseline="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Psalm 104, 1 + 10 -25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20DBAE6-29CC-4D2C-884F-C2C57D4B362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484306"/>
            <a:ext cx="10709031" cy="42553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de-DE" sz="2500" dirty="0"/>
              <a:t>Den Steinböcken gehören die hohen Berge, in den Felsen finden die Klippdachse Zuflucht. </a:t>
            </a:r>
          </a:p>
          <a:p>
            <a:pPr marL="0" indent="0">
              <a:buNone/>
            </a:pPr>
            <a:r>
              <a:rPr lang="de-DE" sz="2500" dirty="0"/>
              <a:t>Du hast den Mond gemacht, um die Zeit zu teilen; die Sonne weiß, wann sie untergehen muss. </a:t>
            </a:r>
          </a:p>
          <a:p>
            <a:pPr marL="0" indent="0">
              <a:buNone/>
            </a:pPr>
            <a:r>
              <a:rPr lang="de-DE" sz="2500" dirty="0"/>
              <a:t>Schickst du die Dunkelheit, so wird es Nacht und die Tiere im Dickicht regen sich. </a:t>
            </a:r>
          </a:p>
          <a:p>
            <a:pPr marL="0" indent="0">
              <a:buNone/>
            </a:pPr>
            <a:r>
              <a:rPr lang="de-DE" sz="2500" dirty="0"/>
              <a:t>Die jungen Löwen brüllen nach Beute; sie erwarten von dir, Gott, dass du sie satt machst. </a:t>
            </a:r>
          </a:p>
          <a:p>
            <a:pPr marL="0">
              <a:lnSpc>
                <a:spcPct val="110000"/>
              </a:lnSpc>
            </a:pPr>
            <a:endParaRPr lang="en-US" sz="1900" kern="1200" cap="all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97DF485-634B-4E24-B3A0-2B9184ED2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600215"/>
            <a:ext cx="11731752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87806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0FD18C6-B8B6-48F5-AA7B-0EE4D1B0F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2C8E898-CD31-4A81-BE10-44A5833B8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96FD6C9-5185-4885-AFBC-42336D14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681B8DF-C88C-4D6D-867A-6647E325F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EEC54F1-5318-478F-AD74-99F36CAED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85A41CB1-4D34-4601-82C4-56ADB69EF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C75ACF3B-EA9E-4DF8-8D89-D9D4CC8DEB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Inhaltsplatzhalter 6" descr="Ein Bild, das draußen, Wasser, Strand, Ozean enthält.&#10;&#10;Automatisch generierte Beschreibung">
            <a:extLst>
              <a:ext uri="{FF2B5EF4-FFF2-40B4-BE49-F238E27FC236}">
                <a16:creationId xmlns:a16="http://schemas.microsoft.com/office/drawing/2014/main" id="{0E8277B3-CF7E-4549-935A-9030103370D4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 rotWithShape="1">
          <a:blip r:embed="rId4">
            <a:alphaModFix amt="43000"/>
          </a:blip>
          <a:srcRect t="18488"/>
          <a:stretch/>
        </p:blipFill>
        <p:spPr>
          <a:xfrm>
            <a:off x="20" y="10"/>
            <a:ext cx="11734780" cy="6408728"/>
          </a:xfrm>
          <a:prstGeom prst="rect">
            <a:avLst/>
          </a:prstGeom>
          <a:ln>
            <a:noFill/>
          </a:ln>
        </p:spPr>
      </p:pic>
      <p:sp>
        <p:nvSpPr>
          <p:cNvPr id="23" name="Freeform 9">
            <a:extLst>
              <a:ext uri="{FF2B5EF4-FFF2-40B4-BE49-F238E27FC236}">
                <a16:creationId xmlns:a16="http://schemas.microsoft.com/office/drawing/2014/main" id="{BE7982D5-07E4-4EAA-B535-30A4C876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9525" y="0"/>
            <a:ext cx="11763766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3E9C0C3-4A0D-4F63-BC33-867052429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1867"/>
            <a:ext cx="10396882" cy="78058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cap="all" baseline="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Psalm 104, 1 + 10 -25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20DBAE6-29CC-4D2C-884F-C2C57D4B362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1484306"/>
            <a:ext cx="10709031" cy="42553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de-DE" sz="2500" dirty="0"/>
              <a:t>Geht dann die Sonne auf, so ziehen sie sich zurück und ruhen in ihren Verstecken aus. </a:t>
            </a:r>
          </a:p>
          <a:p>
            <a:pPr marL="0" indent="0">
              <a:buNone/>
            </a:pPr>
            <a:r>
              <a:rPr lang="de-DE" sz="2500" dirty="0"/>
              <a:t>Nun erwacht der Mensch; er geht an seine Arbeit und müht sich, bis es wieder Abend wird. </a:t>
            </a:r>
          </a:p>
          <a:p>
            <a:pPr marL="0" indent="0">
              <a:buNone/>
            </a:pPr>
            <a:r>
              <a:rPr lang="de-DE" sz="2500" dirty="0"/>
              <a:t>Herr, was für Wunder hast du vollbracht! Alles hast du weise geordnet; die Erde ist voll von deinen Geschöpfen.“</a:t>
            </a:r>
            <a:endParaRPr lang="en-US" sz="2500" kern="1200" cap="all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97DF485-634B-4E24-B3A0-2B9184ED2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600215"/>
            <a:ext cx="11731752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17258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119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45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6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7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8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49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0" name="Picture 131">
            <a:extLst>
              <a:ext uri="{FF2B5EF4-FFF2-40B4-BE49-F238E27FC236}">
                <a16:creationId xmlns:a16="http://schemas.microsoft.com/office/drawing/2014/main" id="{2A4CD658-8FD7-41B8-B049-63EE464857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51" name="Rectangle 133">
            <a:extLst>
              <a:ext uri="{FF2B5EF4-FFF2-40B4-BE49-F238E27FC236}">
                <a16:creationId xmlns:a16="http://schemas.microsoft.com/office/drawing/2014/main" id="{09C3443C-2B1C-4971-AA8E-D060B6BDC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0"/>
            <a:ext cx="4632997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5">
            <a:extLst>
              <a:ext uri="{FF2B5EF4-FFF2-40B4-BE49-F238E27FC236}">
                <a16:creationId xmlns:a16="http://schemas.microsoft.com/office/drawing/2014/main" id="{78385892-64CA-4FCF-86A9-6AC78CB27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93205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663" y="1304458"/>
            <a:ext cx="3326650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1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Entdeckungsreise</a:t>
            </a:r>
          </a:p>
        </p:txBody>
      </p:sp>
      <p:sp>
        <p:nvSpPr>
          <p:cNvPr id="153" name="Rectangle 137">
            <a:extLst>
              <a:ext uri="{FF2B5EF4-FFF2-40B4-BE49-F238E27FC236}">
                <a16:creationId xmlns:a16="http://schemas.microsoft.com/office/drawing/2014/main" id="{4CB4377E-B4CD-4CCA-B078-329AFCC01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48871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4" name="Rectangle 139">
            <a:extLst>
              <a:ext uri="{FF2B5EF4-FFF2-40B4-BE49-F238E27FC236}">
                <a16:creationId xmlns:a16="http://schemas.microsoft.com/office/drawing/2014/main" id="{D7174360-58A1-486E-AA1A-E53060583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537" y="5752622"/>
            <a:ext cx="4250216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5" name="Rectangle 141">
            <a:extLst>
              <a:ext uri="{FF2B5EF4-FFF2-40B4-BE49-F238E27FC236}">
                <a16:creationId xmlns:a16="http://schemas.microsoft.com/office/drawing/2014/main" id="{50CEAB97-06CD-475C-944F-2E033C566A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1883" y="450792"/>
            <a:ext cx="6636823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nhaltsplatzhalter 11" descr="Ein Bild, das Wasser, draußen, Boot, Körper enthält.&#10;&#10;Automatisch generierte Beschreibung">
            <a:extLst>
              <a:ext uri="{FF2B5EF4-FFF2-40B4-BE49-F238E27FC236}">
                <a16:creationId xmlns:a16="http://schemas.microsoft.com/office/drawing/2014/main" id="{F2832EF5-D6FE-4976-A337-3DEE00F8F4F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5344258" y="737971"/>
            <a:ext cx="6174771" cy="463107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8F6E20E-BFC1-4C3D-A8F6-4C3B58C702B4}"/>
              </a:ext>
            </a:extLst>
          </p:cNvPr>
          <p:cNvSpPr txBox="1"/>
          <p:nvPr/>
        </p:nvSpPr>
        <p:spPr>
          <a:xfrm>
            <a:off x="5908431" y="5798404"/>
            <a:ext cx="520951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" dirty="0"/>
              <a:t>Wunder-bares Zusammenspiel</a:t>
            </a:r>
          </a:p>
        </p:txBody>
      </p:sp>
    </p:spTree>
    <p:extLst>
      <p:ext uri="{BB962C8B-B14F-4D97-AF65-F5344CB8AC3E}">
        <p14:creationId xmlns:p14="http://schemas.microsoft.com/office/powerpoint/2010/main" val="35058449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119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45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6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7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8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49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0" name="Picture 131">
            <a:extLst>
              <a:ext uri="{FF2B5EF4-FFF2-40B4-BE49-F238E27FC236}">
                <a16:creationId xmlns:a16="http://schemas.microsoft.com/office/drawing/2014/main" id="{2A4CD658-8FD7-41B8-B049-63EE464857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51" name="Rectangle 133">
            <a:extLst>
              <a:ext uri="{FF2B5EF4-FFF2-40B4-BE49-F238E27FC236}">
                <a16:creationId xmlns:a16="http://schemas.microsoft.com/office/drawing/2014/main" id="{09C3443C-2B1C-4971-AA8E-D060B6BDC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0"/>
            <a:ext cx="4632997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5">
            <a:extLst>
              <a:ext uri="{FF2B5EF4-FFF2-40B4-BE49-F238E27FC236}">
                <a16:creationId xmlns:a16="http://schemas.microsoft.com/office/drawing/2014/main" id="{78385892-64CA-4FCF-86A9-6AC78CB27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93205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663" y="1304458"/>
            <a:ext cx="3326650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1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Entdeckungsreise</a:t>
            </a:r>
          </a:p>
        </p:txBody>
      </p:sp>
      <p:sp>
        <p:nvSpPr>
          <p:cNvPr id="153" name="Rectangle 137">
            <a:extLst>
              <a:ext uri="{FF2B5EF4-FFF2-40B4-BE49-F238E27FC236}">
                <a16:creationId xmlns:a16="http://schemas.microsoft.com/office/drawing/2014/main" id="{4CB4377E-B4CD-4CCA-B078-329AFCC01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48871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4" name="Rectangle 139">
            <a:extLst>
              <a:ext uri="{FF2B5EF4-FFF2-40B4-BE49-F238E27FC236}">
                <a16:creationId xmlns:a16="http://schemas.microsoft.com/office/drawing/2014/main" id="{D7174360-58A1-486E-AA1A-E53060583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537" y="5752622"/>
            <a:ext cx="4250216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5" name="Rectangle 141">
            <a:extLst>
              <a:ext uri="{FF2B5EF4-FFF2-40B4-BE49-F238E27FC236}">
                <a16:creationId xmlns:a16="http://schemas.microsoft.com/office/drawing/2014/main" id="{50CEAB97-06CD-475C-944F-2E033C566A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1883" y="450792"/>
            <a:ext cx="6636823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8F6E20E-BFC1-4C3D-A8F6-4C3B58C702B4}"/>
              </a:ext>
            </a:extLst>
          </p:cNvPr>
          <p:cNvSpPr txBox="1"/>
          <p:nvPr/>
        </p:nvSpPr>
        <p:spPr>
          <a:xfrm>
            <a:off x="5908431" y="5798404"/>
            <a:ext cx="520951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" dirty="0"/>
              <a:t>…über das Notwendige hinaus…</a:t>
            </a:r>
          </a:p>
        </p:txBody>
      </p:sp>
      <p:pic>
        <p:nvPicPr>
          <p:cNvPr id="5" name="Inhaltsplatzhalter 4" descr="Ein Bild, das Wein, Tisch, Glas, sitzend enthält.&#10;&#10;Automatisch generierte Beschreibung">
            <a:extLst>
              <a:ext uri="{FF2B5EF4-FFF2-40B4-BE49-F238E27FC236}">
                <a16:creationId xmlns:a16="http://schemas.microsoft.com/office/drawing/2014/main" id="{D2F9E11B-967E-4F0F-BDED-1B6BF326759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5321215" y="1087009"/>
            <a:ext cx="6017433" cy="4011213"/>
          </a:xfrm>
        </p:spPr>
      </p:pic>
    </p:spTree>
    <p:extLst>
      <p:ext uri="{BB962C8B-B14F-4D97-AF65-F5344CB8AC3E}">
        <p14:creationId xmlns:p14="http://schemas.microsoft.com/office/powerpoint/2010/main" val="3178074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119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45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6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7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8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49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50" name="Picture 131">
            <a:extLst>
              <a:ext uri="{FF2B5EF4-FFF2-40B4-BE49-F238E27FC236}">
                <a16:creationId xmlns:a16="http://schemas.microsoft.com/office/drawing/2014/main" id="{2A4CD658-8FD7-41B8-B049-63EE464857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51" name="Rectangle 133">
            <a:extLst>
              <a:ext uri="{FF2B5EF4-FFF2-40B4-BE49-F238E27FC236}">
                <a16:creationId xmlns:a16="http://schemas.microsoft.com/office/drawing/2014/main" id="{09C3443C-2B1C-4971-AA8E-D060B6BDC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0"/>
            <a:ext cx="4632997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5">
            <a:extLst>
              <a:ext uri="{FF2B5EF4-FFF2-40B4-BE49-F238E27FC236}">
                <a16:creationId xmlns:a16="http://schemas.microsoft.com/office/drawing/2014/main" id="{78385892-64CA-4FCF-86A9-6AC78CB27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93205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663" y="1304458"/>
            <a:ext cx="3326650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31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Entdeckungsreise</a:t>
            </a:r>
          </a:p>
        </p:txBody>
      </p:sp>
      <p:sp>
        <p:nvSpPr>
          <p:cNvPr id="153" name="Rectangle 137">
            <a:extLst>
              <a:ext uri="{FF2B5EF4-FFF2-40B4-BE49-F238E27FC236}">
                <a16:creationId xmlns:a16="http://schemas.microsoft.com/office/drawing/2014/main" id="{4CB4377E-B4CD-4CCA-B078-329AFCC01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48871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4" name="Rectangle 139">
            <a:extLst>
              <a:ext uri="{FF2B5EF4-FFF2-40B4-BE49-F238E27FC236}">
                <a16:creationId xmlns:a16="http://schemas.microsoft.com/office/drawing/2014/main" id="{D7174360-58A1-486E-AA1A-E53060583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537" y="5752622"/>
            <a:ext cx="4250216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5" name="Rectangle 141">
            <a:extLst>
              <a:ext uri="{FF2B5EF4-FFF2-40B4-BE49-F238E27FC236}">
                <a16:creationId xmlns:a16="http://schemas.microsoft.com/office/drawing/2014/main" id="{50CEAB97-06CD-475C-944F-2E033C566A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1883" y="450792"/>
            <a:ext cx="6636823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8F6E20E-BFC1-4C3D-A8F6-4C3B58C702B4}"/>
              </a:ext>
            </a:extLst>
          </p:cNvPr>
          <p:cNvSpPr txBox="1"/>
          <p:nvPr/>
        </p:nvSpPr>
        <p:spPr>
          <a:xfrm>
            <a:off x="5908431" y="5798404"/>
            <a:ext cx="520951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" dirty="0"/>
              <a:t>Über alle Maßen</a:t>
            </a:r>
          </a:p>
        </p:txBody>
      </p:sp>
      <p:pic>
        <p:nvPicPr>
          <p:cNvPr id="6" name="Inhaltsplatzhalter 5" descr="Ein Bild, das Essen, Teller, Tisch, drinnen enthält.&#10;&#10;Automatisch generierte Beschreibung">
            <a:extLst>
              <a:ext uri="{FF2B5EF4-FFF2-40B4-BE49-F238E27FC236}">
                <a16:creationId xmlns:a16="http://schemas.microsoft.com/office/drawing/2014/main" id="{419ED9FF-1FBD-44DA-B6DC-CDF42B0B5A7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5389450" y="907668"/>
            <a:ext cx="5911379" cy="4433535"/>
          </a:xfrm>
        </p:spPr>
      </p:pic>
    </p:spTree>
    <p:extLst>
      <p:ext uri="{BB962C8B-B14F-4D97-AF65-F5344CB8AC3E}">
        <p14:creationId xmlns:p14="http://schemas.microsoft.com/office/powerpoint/2010/main" val="988729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0FD18C6-B8B6-48F5-AA7B-0EE4D1B0F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B2C8E898-CD31-4A81-BE10-44A5833B8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4" name="Rectangle 13">
              <a:extLst>
                <a:ext uri="{FF2B5EF4-FFF2-40B4-BE49-F238E27FC236}">
                  <a16:creationId xmlns:a16="http://schemas.microsoft.com/office/drawing/2014/main" id="{D96FD6C9-5185-4885-AFBC-42336D14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9681B8DF-C88C-4D6D-867A-6647E325F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EEC54F1-5318-478F-AD74-99F36CAED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F790AE85-081F-461B-938C-3A1091A26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71BD935F-2F8A-437C-802F-CDCFDBB3C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Inhaltsplatzhalter 5" descr="Ein Bild, das Essen, Teller, Tisch, drinnen enthält.&#10;&#10;Automatisch generierte Beschreibung">
            <a:extLst>
              <a:ext uri="{FF2B5EF4-FFF2-40B4-BE49-F238E27FC236}">
                <a16:creationId xmlns:a16="http://schemas.microsoft.com/office/drawing/2014/main" id="{419ED9FF-1FBD-44DA-B6DC-CDF42B0B5A7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l="16819" r="17799"/>
          <a:stretch/>
        </p:blipFill>
        <p:spPr>
          <a:xfrm>
            <a:off x="6327849" y="234347"/>
            <a:ext cx="5146360" cy="5903415"/>
          </a:xfrm>
          <a:prstGeom prst="rect">
            <a:avLst/>
          </a:prstGeom>
          <a:ln>
            <a:noFill/>
          </a:ln>
        </p:spPr>
      </p:pic>
      <p:sp>
        <p:nvSpPr>
          <p:cNvPr id="22" name="Freeform 9">
            <a:extLst>
              <a:ext uri="{FF2B5EF4-FFF2-40B4-BE49-F238E27FC236}">
                <a16:creationId xmlns:a16="http://schemas.microsoft.com/office/drawing/2014/main" id="{5D26788D-8769-4C28-9B6E-C7708EFEA9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FBEC54-A17F-4B13-B5D4-C681A6BCEE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094412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690479"/>
            <a:ext cx="4957275" cy="11468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600" kern="1200" cap="all" baseline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Entdeckungsreise</a:t>
            </a: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CBBDECB-D9E1-4AD0-B396-708DADAEF6E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5800" y="2063395"/>
            <a:ext cx="4957273" cy="344610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„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Dankt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dem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Herrn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denn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ist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freundlich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und seine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Güte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hört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niemals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auf.“ </a:t>
            </a:r>
          </a:p>
          <a:p>
            <a:pPr marL="0" indent="0">
              <a:buNone/>
            </a:pPr>
            <a:r>
              <a:rPr lang="en-US" sz="18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Psalm 107,1</a:t>
            </a:r>
          </a:p>
          <a:p>
            <a:pPr marL="0"/>
            <a:endParaRPr lang="en-US" sz="1800" kern="1200" cap="all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52950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4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2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A4CD658-8FD7-41B8-B049-63EE464857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09C3443C-2B1C-4971-AA8E-D060B6BDC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0"/>
            <a:ext cx="4632997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5">
            <a:extLst>
              <a:ext uri="{FF2B5EF4-FFF2-40B4-BE49-F238E27FC236}">
                <a16:creationId xmlns:a16="http://schemas.microsoft.com/office/drawing/2014/main" id="{78385892-64CA-4FCF-86A9-6AC78CB27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93205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663" y="1304458"/>
            <a:ext cx="3326650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300" kern="1200" cap="all" baseline="0" dirty="0" err="1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Wofür</a:t>
            </a:r>
            <a:r>
              <a:rPr lang="en-US" sz="5300" kern="1200" cap="all" baseline="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en-US" sz="5300" kern="1200" cap="all" baseline="0" dirty="0" err="1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bist</a:t>
            </a:r>
            <a:r>
              <a:rPr lang="en-US" sz="5300" kern="1200" cap="all" baseline="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 Du </a:t>
            </a:r>
            <a:r>
              <a:rPr lang="en-US" sz="5300" kern="1200" cap="all" baseline="0" dirty="0" err="1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dankbar</a:t>
            </a:r>
            <a:r>
              <a:rPr lang="en-US" sz="5300" kern="1200" cap="all" baseline="0" dirty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CB4377E-B4CD-4CCA-B078-329AFCC01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48871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7174360-58A1-486E-AA1A-E53060583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537" y="5752622"/>
            <a:ext cx="4250216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0CEAB97-06CD-475C-944F-2E033C566A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1883" y="450792"/>
            <a:ext cx="6636823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nhaltsplatzhalter 6" descr="Ein Bild, das Wasser, draußen, blau, Bank enthält.&#10;&#10;Automatisch generierte Beschreibung">
            <a:extLst>
              <a:ext uri="{FF2B5EF4-FFF2-40B4-BE49-F238E27FC236}">
                <a16:creationId xmlns:a16="http://schemas.microsoft.com/office/drawing/2014/main" id="{ABADCFA0-4069-4BD9-AF66-84197362AF2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5321367" y="1110469"/>
            <a:ext cx="6174771" cy="463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9446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F0FD18C6-B8B6-48F5-AA7B-0EE4D1B0F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B2C8E898-CD31-4A81-BE10-44A5833B8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50" name="Rectangle 49">
              <a:extLst>
                <a:ext uri="{FF2B5EF4-FFF2-40B4-BE49-F238E27FC236}">
                  <a16:creationId xmlns:a16="http://schemas.microsoft.com/office/drawing/2014/main" id="{D96FD6C9-5185-4885-AFBC-42336D14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id="{9681B8DF-C88C-4D6D-867A-6647E325F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EEC54F1-5318-478F-AD74-99F36CAED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54" name="Picture 53">
            <a:extLst>
              <a:ext uri="{FF2B5EF4-FFF2-40B4-BE49-F238E27FC236}">
                <a16:creationId xmlns:a16="http://schemas.microsoft.com/office/drawing/2014/main" id="{284D9E6E-1488-4C48-96E2-5AD22DB15A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259A489D-D09D-415E-86FC-38C9FDE75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1979952" cy="6644081"/>
          </a:xfrm>
          <a:prstGeom prst="rect">
            <a:avLst/>
          </a:pr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Inhaltsplatzhalter 7" descr="Ein Bild, das draußen, bewölkt, stehend, Gras enthält.&#10;&#10;Automatisch generierte Beschreibung">
            <a:extLst>
              <a:ext uri="{FF2B5EF4-FFF2-40B4-BE49-F238E27FC236}">
                <a16:creationId xmlns:a16="http://schemas.microsoft.com/office/drawing/2014/main" id="{DE2F3B26-46A9-4D5A-B362-116513D2783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l="57916" r="310" b="2"/>
          <a:stretch/>
        </p:blipFill>
        <p:spPr>
          <a:xfrm>
            <a:off x="7793391" y="234347"/>
            <a:ext cx="3680817" cy="5903415"/>
          </a:xfrm>
          <a:prstGeom prst="rect">
            <a:avLst/>
          </a:prstGeom>
          <a:ln>
            <a:noFill/>
          </a:ln>
        </p:spPr>
      </p:pic>
      <p:sp>
        <p:nvSpPr>
          <p:cNvPr id="58" name="Freeform 9">
            <a:extLst>
              <a:ext uri="{FF2B5EF4-FFF2-40B4-BE49-F238E27FC236}">
                <a16:creationId xmlns:a16="http://schemas.microsoft.com/office/drawing/2014/main" id="{519759D8-4786-4286-B5C6-BA530F880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5397" y="0"/>
            <a:ext cx="11773291" cy="6419514"/>
          </a:xfrm>
          <a:custGeom>
            <a:avLst/>
            <a:gdLst/>
            <a:ahLst/>
            <a:cxnLst/>
            <a:rect l="l" t="t" r="r" b="b"/>
            <a:pathLst>
              <a:path w="11773291" h="6419514">
                <a:moveTo>
                  <a:pt x="11750059" y="0"/>
                </a:moveTo>
                <a:lnTo>
                  <a:pt x="11773291" y="6419514"/>
                </a:lnTo>
                <a:lnTo>
                  <a:pt x="0" y="641104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36BB43D-3044-4A61-A858-BB2E2A3C4A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7554139" cy="6380796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6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799" y="690479"/>
            <a:ext cx="6382699" cy="11468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400" kern="1200" cap="all" baseline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Entdeckungsreise</a:t>
            </a: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CBBDECB-D9E1-4AD0-B396-708DADAEF6E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85800" y="2063395"/>
            <a:ext cx="6382697" cy="344610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„Du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liebst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sehr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und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vergibst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geduldig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schenkst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Gnade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Trost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und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Barmherzigkeit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. Von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deiner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Güte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will ich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immer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singen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Zehntausend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Gründe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gibst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du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mir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0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dafür</a:t>
            </a:r>
            <a:r>
              <a:rPr lang="en-US" sz="30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.“</a:t>
            </a:r>
          </a:p>
          <a:p>
            <a:pPr marL="0"/>
            <a:endParaRPr lang="en-US" sz="1800" kern="1200" cap="all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822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0FD18C6-B8B6-48F5-AA7B-0EE4D1B0F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2C8E898-CD31-4A81-BE10-44A5833B8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96FD6C9-5185-4885-AFBC-42336D14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681B8DF-C88C-4D6D-867A-6647E325F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EEC54F1-5318-478F-AD74-99F36CAED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7" name="Inhaltsplatzhalter 6" descr="Ein Bild, das Wasser, draußen, blau, Bank enthält.&#10;&#10;Automatisch generierte Beschreibung">
            <a:extLst>
              <a:ext uri="{FF2B5EF4-FFF2-40B4-BE49-F238E27FC236}">
                <a16:creationId xmlns:a16="http://schemas.microsoft.com/office/drawing/2014/main" id="{ABADCFA0-4069-4BD9-AF66-84197362AF2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t="23438" r="8677" b="807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9" name="Rectangle 10">
            <a:extLst>
              <a:ext uri="{FF2B5EF4-FFF2-40B4-BE49-F238E27FC236}">
                <a16:creationId xmlns:a16="http://schemas.microsoft.com/office/drawing/2014/main" id="{3208A8DF-4FAE-4754-B075-C21A2DB84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rot="21420000">
            <a:off x="-153067" y="613608"/>
            <a:ext cx="8044107" cy="5638800"/>
          </a:xfrm>
          <a:custGeom>
            <a:avLst/>
            <a:gdLst/>
            <a:ahLst/>
            <a:cxnLst/>
            <a:rect l="l" t="t" r="r" b="b"/>
            <a:pathLst>
              <a:path w="8044107" h="5638800">
                <a:moveTo>
                  <a:pt x="8044107" y="0"/>
                </a:moveTo>
                <a:lnTo>
                  <a:pt x="8044107" y="5638800"/>
                </a:lnTo>
                <a:lnTo>
                  <a:pt x="0" y="5638800"/>
                </a:lnTo>
                <a:lnTo>
                  <a:pt x="295517" y="0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420000">
            <a:off x="486113" y="1220999"/>
            <a:ext cx="6851188" cy="115196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600" kern="1200" cap="all" baseline="0" dirty="0" err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Wofür</a:t>
            </a:r>
            <a:r>
              <a:rPr lang="en-US" sz="4600" kern="1200" cap="all" baseline="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en-US" sz="4600" kern="1200" cap="all" baseline="0" dirty="0" err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bist</a:t>
            </a:r>
            <a:r>
              <a:rPr lang="en-US" sz="4600" kern="1200" cap="all" baseline="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 Du </a:t>
            </a:r>
            <a:r>
              <a:rPr lang="en-US" sz="4600" kern="1200" cap="all" baseline="0" dirty="0" err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dankbar</a:t>
            </a:r>
            <a:r>
              <a:rPr lang="en-US" sz="4600" kern="1200" cap="all" baseline="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CE8A0E6-79A7-4D03-BF64-7A3D2104D9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 rot="21420000">
            <a:off x="587206" y="2448453"/>
            <a:ext cx="6859199" cy="294465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de-DE" sz="3500" dirty="0">
                <a:solidFill>
                  <a:schemeClr val="bg1"/>
                </a:solidFill>
              </a:rPr>
              <a:t>„Von deiner Güte will ich immer singen. 10.000 Gründe gibst du mir dafür!“</a:t>
            </a:r>
            <a:endParaRPr lang="en-US" sz="3500" kern="1200" cap="all" baseline="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1941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0FD18C6-B8B6-48F5-AA7B-0EE4D1B0F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2C8E898-CD31-4A81-BE10-44A5833B85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5" name="Rectangle 14">
              <a:extLst>
                <a:ext uri="{FF2B5EF4-FFF2-40B4-BE49-F238E27FC236}">
                  <a16:creationId xmlns:a16="http://schemas.microsoft.com/office/drawing/2014/main" id="{D96FD6C9-5185-4885-AFBC-42336D1403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9681B8DF-C88C-4D6D-867A-6647E325F5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EEC54F1-5318-478F-AD74-99F36CAED8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pic>
        <p:nvPicPr>
          <p:cNvPr id="7" name="Inhaltsplatzhalter 6" descr="Ein Bild, das Wasser, draußen, blau, Bank enthält.&#10;&#10;Automatisch generierte Beschreibung">
            <a:extLst>
              <a:ext uri="{FF2B5EF4-FFF2-40B4-BE49-F238E27FC236}">
                <a16:creationId xmlns:a16="http://schemas.microsoft.com/office/drawing/2014/main" id="{ABADCFA0-4069-4BD9-AF66-84197362AF2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t="23438" r="8677" b="807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9" name="Rectangle 10">
            <a:extLst>
              <a:ext uri="{FF2B5EF4-FFF2-40B4-BE49-F238E27FC236}">
                <a16:creationId xmlns:a16="http://schemas.microsoft.com/office/drawing/2014/main" id="{3208A8DF-4FAE-4754-B075-C21A2DB84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 rot="21420000">
            <a:off x="-153067" y="613608"/>
            <a:ext cx="8044107" cy="5638800"/>
          </a:xfrm>
          <a:custGeom>
            <a:avLst/>
            <a:gdLst/>
            <a:ahLst/>
            <a:cxnLst/>
            <a:rect l="l" t="t" r="r" b="b"/>
            <a:pathLst>
              <a:path w="8044107" h="5638800">
                <a:moveTo>
                  <a:pt x="8044107" y="0"/>
                </a:moveTo>
                <a:lnTo>
                  <a:pt x="8044107" y="5638800"/>
                </a:lnTo>
                <a:lnTo>
                  <a:pt x="0" y="5638800"/>
                </a:lnTo>
                <a:lnTo>
                  <a:pt x="295517" y="0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420000">
            <a:off x="486113" y="1220999"/>
            <a:ext cx="6851188" cy="115196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600" kern="1200" cap="all" baseline="0" dirty="0" err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Wofür</a:t>
            </a:r>
            <a:r>
              <a:rPr lang="en-US" sz="4600" kern="1200" cap="all" baseline="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en-US" sz="4600" kern="1200" cap="all" baseline="0" dirty="0" err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bist</a:t>
            </a:r>
            <a:r>
              <a:rPr lang="en-US" sz="4600" kern="1200" cap="all" baseline="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 Du </a:t>
            </a:r>
            <a:r>
              <a:rPr lang="en-US" sz="4600" kern="1200" cap="all" baseline="0" dirty="0" err="1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dankbar</a:t>
            </a:r>
            <a:r>
              <a:rPr lang="en-US" sz="4600" kern="1200" cap="all" baseline="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CE8A0E6-79A7-4D03-BF64-7A3D2104D91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 rot="21420000">
            <a:off x="587206" y="2448453"/>
            <a:ext cx="6859199" cy="294465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„</a:t>
            </a:r>
            <a:r>
              <a:rPr lang="en-US" sz="35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Dankt</a:t>
            </a: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dem </a:t>
            </a:r>
            <a:r>
              <a:rPr lang="en-US" sz="35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Herrn</a:t>
            </a: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5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denn</a:t>
            </a: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5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er</a:t>
            </a: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5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ist</a:t>
            </a: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5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freundlich</a:t>
            </a: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und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seine </a:t>
            </a:r>
            <a:r>
              <a:rPr lang="en-US" sz="35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Güte</a:t>
            </a: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5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hört</a:t>
            </a: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500" kern="1200" cap="all" baseline="0" dirty="0" err="1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niemals</a:t>
            </a:r>
            <a:r>
              <a:rPr lang="en-US" sz="35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auf.“</a:t>
            </a:r>
          </a:p>
          <a:p>
            <a:pPr marL="0" indent="0">
              <a:buNone/>
            </a:pPr>
            <a:r>
              <a:rPr lang="en-US" sz="1800" kern="1200" cap="all" baseline="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 Psalm 107,1</a:t>
            </a:r>
          </a:p>
          <a:p>
            <a:pPr marL="0"/>
            <a:endParaRPr lang="en-US" sz="1800" kern="1200" cap="all" baseline="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4722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41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3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5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7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9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2A4CD658-8FD7-41B8-B049-63EE464857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09C3443C-2B1C-4971-AA8E-D060B6BDC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0"/>
            <a:ext cx="4632997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">
            <a:extLst>
              <a:ext uri="{FF2B5EF4-FFF2-40B4-BE49-F238E27FC236}">
                <a16:creationId xmlns:a16="http://schemas.microsoft.com/office/drawing/2014/main" id="{78385892-64CA-4FCF-86A9-6AC78CB27B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93205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663" y="1304458"/>
            <a:ext cx="3326650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6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Wofür bist Du dankbar?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CB4377E-B4CD-4CCA-B078-329AFCC01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856" y="0"/>
            <a:ext cx="4248871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7174360-58A1-486E-AA1A-E53060583A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537" y="5752622"/>
            <a:ext cx="4250216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0CEAB97-06CD-475C-944F-2E033C566A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91883" y="450792"/>
            <a:ext cx="6636823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nhaltsplatzhalter 5" descr="Ein Bild, das sitzend, Rad, blau, braun enthält.&#10;&#10;Automatisch generierte Beschreibung">
            <a:extLst>
              <a:ext uri="{FF2B5EF4-FFF2-40B4-BE49-F238E27FC236}">
                <a16:creationId xmlns:a16="http://schemas.microsoft.com/office/drawing/2014/main" id="{351408F0-7F6C-4E6A-A949-C3353DAB9B9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5321367" y="1110469"/>
            <a:ext cx="6174771" cy="463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08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92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95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7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9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03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A57A033D-0267-48F3-A609-06DD31999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26DE7AFA-CADD-4D0F-A99F-A6CB855A2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36666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5">
            <a:extLst>
              <a:ext uri="{FF2B5EF4-FFF2-40B4-BE49-F238E27FC236}">
                <a16:creationId xmlns:a16="http://schemas.microsoft.com/office/drawing/2014/main" id="{6496DBD5-DABD-4397-BDFF-63D1D8B86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904" y="0"/>
            <a:ext cx="5308097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39" y="1304458"/>
            <a:ext cx="4333118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8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… ich bin Dankbar für…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75B8A5CA-5FE3-4DC1-8EB3-F83BB796B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0"/>
            <a:ext cx="5255022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C7F013BE-8B56-4706-8FB5-44425E65F8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5752622"/>
            <a:ext cx="5256685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E4D0397-B87F-48BF-B4D9-6666EBA6F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4412" y="450792"/>
            <a:ext cx="5634294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nhaltsplatzhalter 6" descr="Ein Bild, das Tisch, Teller, Tasse, Essen enthält.&#10;&#10;Automatisch generierte Beschreibung">
            <a:extLst>
              <a:ext uri="{FF2B5EF4-FFF2-40B4-BE49-F238E27FC236}">
                <a16:creationId xmlns:a16="http://schemas.microsoft.com/office/drawing/2014/main" id="{441ADDB1-1C05-4362-9F70-58BFE2FD784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t="11209"/>
          <a:stretch/>
        </p:blipFill>
        <p:spPr>
          <a:xfrm>
            <a:off x="6336120" y="1094554"/>
            <a:ext cx="5160018" cy="4581631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48F6E20E-BFC1-4C3D-A8F6-4C3B58C702B4}"/>
              </a:ext>
            </a:extLst>
          </p:cNvPr>
          <p:cNvSpPr txBox="1"/>
          <p:nvPr/>
        </p:nvSpPr>
        <p:spPr>
          <a:xfrm>
            <a:off x="6939846" y="5798404"/>
            <a:ext cx="41781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" dirty="0"/>
              <a:t>…meinen Kaffee am morgen…</a:t>
            </a:r>
          </a:p>
        </p:txBody>
      </p:sp>
    </p:spTree>
    <p:extLst>
      <p:ext uri="{BB962C8B-B14F-4D97-AF65-F5344CB8AC3E}">
        <p14:creationId xmlns:p14="http://schemas.microsoft.com/office/powerpoint/2010/main" val="3401993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92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95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7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9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03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A57A033D-0267-48F3-A609-06DD31999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26DE7AFA-CADD-4D0F-A99F-A6CB855A2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36666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5">
            <a:extLst>
              <a:ext uri="{FF2B5EF4-FFF2-40B4-BE49-F238E27FC236}">
                <a16:creationId xmlns:a16="http://schemas.microsoft.com/office/drawing/2014/main" id="{6496DBD5-DABD-4397-BDFF-63D1D8B86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904" y="0"/>
            <a:ext cx="5308097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39" y="1304458"/>
            <a:ext cx="4333118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8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… ich bin Dankbar für…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75B8A5CA-5FE3-4DC1-8EB3-F83BB796B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0"/>
            <a:ext cx="5255022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C7F013BE-8B56-4706-8FB5-44425E65F8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5752622"/>
            <a:ext cx="5256685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E4D0397-B87F-48BF-B4D9-6666EBA6F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4412" y="450792"/>
            <a:ext cx="5634294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8F6E20E-BFC1-4C3D-A8F6-4C3B58C702B4}"/>
              </a:ext>
            </a:extLst>
          </p:cNvPr>
          <p:cNvSpPr txBox="1"/>
          <p:nvPr/>
        </p:nvSpPr>
        <p:spPr>
          <a:xfrm>
            <a:off x="6939846" y="5798404"/>
            <a:ext cx="41781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" dirty="0"/>
              <a:t>…ein leckeres Eis, einfach so…</a:t>
            </a:r>
          </a:p>
        </p:txBody>
      </p:sp>
      <p:pic>
        <p:nvPicPr>
          <p:cNvPr id="6" name="Inhaltsplatzhalter 5" descr="Ein Bild, das hängend, Tisch, sitzend, aus Holz enthält.&#10;&#10;Automatisch generierte Beschreibung">
            <a:extLst>
              <a:ext uri="{FF2B5EF4-FFF2-40B4-BE49-F238E27FC236}">
                <a16:creationId xmlns:a16="http://schemas.microsoft.com/office/drawing/2014/main" id="{51787DA9-D3EB-4534-BB34-59A57E3780A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7202658" y="732905"/>
            <a:ext cx="3207434" cy="4791354"/>
          </a:xfrm>
        </p:spPr>
      </p:pic>
    </p:spTree>
    <p:extLst>
      <p:ext uri="{BB962C8B-B14F-4D97-AF65-F5344CB8AC3E}">
        <p14:creationId xmlns:p14="http://schemas.microsoft.com/office/powerpoint/2010/main" val="4031331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92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95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7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9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03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A57A033D-0267-48F3-A609-06DD31999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26DE7AFA-CADD-4D0F-A99F-A6CB855A2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36666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5">
            <a:extLst>
              <a:ext uri="{FF2B5EF4-FFF2-40B4-BE49-F238E27FC236}">
                <a16:creationId xmlns:a16="http://schemas.microsoft.com/office/drawing/2014/main" id="{6496DBD5-DABD-4397-BDFF-63D1D8B86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904" y="0"/>
            <a:ext cx="5308097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39" y="1304458"/>
            <a:ext cx="4333118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8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… ich bin Dankbar für…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75B8A5CA-5FE3-4DC1-8EB3-F83BB796B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0"/>
            <a:ext cx="5255022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C7F013BE-8B56-4706-8FB5-44425E65F8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5752622"/>
            <a:ext cx="5256685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E4D0397-B87F-48BF-B4D9-6666EBA6F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4412" y="450792"/>
            <a:ext cx="5634294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8F6E20E-BFC1-4C3D-A8F6-4C3B58C702B4}"/>
              </a:ext>
            </a:extLst>
          </p:cNvPr>
          <p:cNvSpPr txBox="1"/>
          <p:nvPr/>
        </p:nvSpPr>
        <p:spPr>
          <a:xfrm>
            <a:off x="6939846" y="5798404"/>
            <a:ext cx="41781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" dirty="0"/>
              <a:t>…Herbst…</a:t>
            </a:r>
          </a:p>
        </p:txBody>
      </p:sp>
      <p:pic>
        <p:nvPicPr>
          <p:cNvPr id="10" name="Inhaltsplatzhalter 9" descr="Ein Bild, das Blume, Baum enthält.&#10;&#10;Automatisch generierte Beschreibung">
            <a:extLst>
              <a:ext uri="{FF2B5EF4-FFF2-40B4-BE49-F238E27FC236}">
                <a16:creationId xmlns:a16="http://schemas.microsoft.com/office/drawing/2014/main" id="{1ED56B26-C168-426C-8268-FCD3C735592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6431581" y="1491175"/>
            <a:ext cx="4945616" cy="3310702"/>
          </a:xfrm>
        </p:spPr>
      </p:pic>
    </p:spTree>
    <p:extLst>
      <p:ext uri="{BB962C8B-B14F-4D97-AF65-F5344CB8AC3E}">
        <p14:creationId xmlns:p14="http://schemas.microsoft.com/office/powerpoint/2010/main" val="3511025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92">
            <a:extLst>
              <a:ext uri="{FF2B5EF4-FFF2-40B4-BE49-F238E27FC236}">
                <a16:creationId xmlns:a16="http://schemas.microsoft.com/office/drawing/2014/main" id="{D1315441-A8EA-460A-81D8-41D7FAAE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95" name="Freeform 11">
            <a:extLst>
              <a:ext uri="{FF2B5EF4-FFF2-40B4-BE49-F238E27FC236}">
                <a16:creationId xmlns:a16="http://schemas.microsoft.com/office/drawing/2014/main" id="{743D5B12-1BF6-474A-BD79-9D4C6E243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7" name="Freeform 13">
            <a:extLst>
              <a:ext uri="{FF2B5EF4-FFF2-40B4-BE49-F238E27FC236}">
                <a16:creationId xmlns:a16="http://schemas.microsoft.com/office/drawing/2014/main" id="{97C66B4F-072A-4BD7-8F80-F44CEB0A6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9" name="Freeform 25">
            <a:extLst>
              <a:ext uri="{FF2B5EF4-FFF2-40B4-BE49-F238E27FC236}">
                <a16:creationId xmlns:a16="http://schemas.microsoft.com/office/drawing/2014/main" id="{C8B59C54-4F68-43F8-B19C-3DB918211B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1" name="Freeform 14">
            <a:extLst>
              <a:ext uri="{FF2B5EF4-FFF2-40B4-BE49-F238E27FC236}">
                <a16:creationId xmlns:a16="http://schemas.microsoft.com/office/drawing/2014/main" id="{E369FE83-E554-4534-8CC0-6839EF6182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03" name="5-Point Star 24">
            <a:extLst>
              <a:ext uri="{FF2B5EF4-FFF2-40B4-BE49-F238E27FC236}">
                <a16:creationId xmlns:a16="http://schemas.microsoft.com/office/drawing/2014/main" id="{60B26554-3B75-4A38-BDF0-7D9A691B3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A57A033D-0267-48F3-A609-06DD31999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07" name="Rectangle 106">
            <a:extLst>
              <a:ext uri="{FF2B5EF4-FFF2-40B4-BE49-F238E27FC236}">
                <a16:creationId xmlns:a16="http://schemas.microsoft.com/office/drawing/2014/main" id="{26DE7AFA-CADD-4D0F-A99F-A6CB855A27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636666" cy="6858000"/>
          </a:xfrm>
          <a:prstGeom prst="rect">
            <a:avLst/>
          </a:prstGeom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5">
            <a:extLst>
              <a:ext uri="{FF2B5EF4-FFF2-40B4-BE49-F238E27FC236}">
                <a16:creationId xmlns:a16="http://schemas.microsoft.com/office/drawing/2014/main" id="{6496DBD5-DABD-4397-BDFF-63D1D8B86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904" y="0"/>
            <a:ext cx="5308097" cy="6576643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BAE0CC59-B636-40F3-A92B-3CEE27744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39" y="1304458"/>
            <a:ext cx="4333118" cy="2901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6800" kern="1200" cap="all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rPr>
              <a:t>… ich bin Dankbar für…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75B8A5CA-5FE3-4DC1-8EB3-F83BB796B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0"/>
            <a:ext cx="5255022" cy="226225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C7F013BE-8B56-4706-8FB5-44425E65F8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0162" y="5752622"/>
            <a:ext cx="5256685" cy="780581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E4D0397-B87F-48BF-B4D9-6666EBA6F3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4412" y="450792"/>
            <a:ext cx="5634294" cy="5950008"/>
          </a:xfrm>
          <a:prstGeom prst="rect">
            <a:avLst/>
          </a:prstGeom>
          <a:solidFill>
            <a:schemeClr val="bg1"/>
          </a:solidFill>
          <a:ln w="57150" cmpd="thinThick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8F6E20E-BFC1-4C3D-A8F6-4C3B58C702B4}"/>
              </a:ext>
            </a:extLst>
          </p:cNvPr>
          <p:cNvSpPr txBox="1"/>
          <p:nvPr/>
        </p:nvSpPr>
        <p:spPr>
          <a:xfrm>
            <a:off x="6939846" y="5798404"/>
            <a:ext cx="41781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500" dirty="0"/>
              <a:t>…meinen Zahnarzt…</a:t>
            </a:r>
          </a:p>
        </p:txBody>
      </p:sp>
      <p:pic>
        <p:nvPicPr>
          <p:cNvPr id="3" name="Inhaltsplatzhalter 2" descr="Ein Bild, das drinnen, Tisch, Stuhl, sitzend enthält.&#10;&#10;Automatisch generierte Beschreibung">
            <a:extLst>
              <a:ext uri="{FF2B5EF4-FFF2-40B4-BE49-F238E27FC236}">
                <a16:creationId xmlns:a16="http://schemas.microsoft.com/office/drawing/2014/main" id="{3A0F873C-8DE5-4EC7-80C5-71F26BA5B9D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6365601" y="1008296"/>
            <a:ext cx="5097464" cy="3747403"/>
          </a:xfrm>
        </p:spPr>
      </p:pic>
    </p:spTree>
    <p:extLst>
      <p:ext uri="{BB962C8B-B14F-4D97-AF65-F5344CB8AC3E}">
        <p14:creationId xmlns:p14="http://schemas.microsoft.com/office/powerpoint/2010/main" val="4959056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chtiges Ereignis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EE8011"/>
      </a:accent1>
      <a:accent2>
        <a:srgbClr val="CEC079"/>
      </a:accent2>
      <a:accent3>
        <a:srgbClr val="93A569"/>
      </a:accent3>
      <a:accent4>
        <a:srgbClr val="69A58B"/>
      </a:accent4>
      <a:accent5>
        <a:srgbClr val="6DAABD"/>
      </a:accent5>
      <a:accent6>
        <a:srgbClr val="B24A4B"/>
      </a:accent6>
      <a:hlink>
        <a:srgbClr val="EE8E11"/>
      </a:hlink>
      <a:folHlink>
        <a:srgbClr val="BFAE7F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686B1E04-F35C-4AB5-985D-0C358CA110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</Words>
  <Application>Microsoft Office PowerPoint</Application>
  <PresentationFormat>Breitbild</PresentationFormat>
  <Paragraphs>53</Paragraphs>
  <Slides>20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3" baseType="lpstr">
      <vt:lpstr>Arial</vt:lpstr>
      <vt:lpstr>Impact</vt:lpstr>
      <vt:lpstr>Wichtiges Ereignis</vt:lpstr>
      <vt:lpstr>10.000 Gründe</vt:lpstr>
      <vt:lpstr>Wofür bist Du dankbar?</vt:lpstr>
      <vt:lpstr>Wofür bist Du dankbar?</vt:lpstr>
      <vt:lpstr>Wofür bist Du dankbar?</vt:lpstr>
      <vt:lpstr>Wofür bist Du dankbar?</vt:lpstr>
      <vt:lpstr>… ich bin Dankbar für…</vt:lpstr>
      <vt:lpstr>… ich bin Dankbar für…</vt:lpstr>
      <vt:lpstr>… ich bin Dankbar für…</vt:lpstr>
      <vt:lpstr>… ich bin Dankbar für…</vt:lpstr>
      <vt:lpstr>… ich bin Dankbar für…</vt:lpstr>
      <vt:lpstr>Psalm 104, 1 + 10 -25</vt:lpstr>
      <vt:lpstr>Psalm 104, 1 + 10 -25</vt:lpstr>
      <vt:lpstr>Psalm 104, 1 + 10 -25</vt:lpstr>
      <vt:lpstr>Psalm 104, 1 + 10 -25</vt:lpstr>
      <vt:lpstr>Psalm 104, 1 + 10 -25</vt:lpstr>
      <vt:lpstr>Entdeckungsreise</vt:lpstr>
      <vt:lpstr>Entdeckungsreise</vt:lpstr>
      <vt:lpstr>Entdeckungsreise</vt:lpstr>
      <vt:lpstr>Entdeckungsreise</vt:lpstr>
      <vt:lpstr>Entdeckungsreise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10.000 Gründe</dc:title>
  <dc:creator>Debora Süslack</dc:creator>
  <cp:lastModifiedBy>Debora Süslack</cp:lastModifiedBy>
  <cp:revision>4</cp:revision>
  <dcterms:created xsi:type="dcterms:W3CDTF">2019-10-24T16:45:23Z</dcterms:created>
  <dcterms:modified xsi:type="dcterms:W3CDTF">2019-11-05T12:27:08Z</dcterms:modified>
</cp:coreProperties>
</file>