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040EF-02DF-4776-A2C2-6C84215F9250}" type="datetimeFigureOut">
              <a:rPr lang="de-DE" smtClean="0"/>
              <a:t>22.11.2019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2063-0C29-4AEA-9F0E-F0D83EA8F9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940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040EF-02DF-4776-A2C2-6C84215F9250}" type="datetimeFigureOut">
              <a:rPr lang="de-DE" smtClean="0"/>
              <a:t>22.11.2019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2063-0C29-4AEA-9F0E-F0D83EA8F9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4077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040EF-02DF-4776-A2C2-6C84215F9250}" type="datetimeFigureOut">
              <a:rPr lang="de-DE" smtClean="0"/>
              <a:t>22.11.2019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2063-0C29-4AEA-9F0E-F0D83EA8F9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4564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040EF-02DF-4776-A2C2-6C84215F9250}" type="datetimeFigureOut">
              <a:rPr lang="de-DE" smtClean="0"/>
              <a:t>22.11.2019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2063-0C29-4AEA-9F0E-F0D83EA8F9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4143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040EF-02DF-4776-A2C2-6C84215F9250}" type="datetimeFigureOut">
              <a:rPr lang="de-DE" smtClean="0"/>
              <a:t>22.11.2019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2063-0C29-4AEA-9F0E-F0D83EA8F9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4755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040EF-02DF-4776-A2C2-6C84215F9250}" type="datetimeFigureOut">
              <a:rPr lang="de-DE" smtClean="0"/>
              <a:t>22.11.2019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2063-0C29-4AEA-9F0E-F0D83EA8F9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4391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040EF-02DF-4776-A2C2-6C84215F9250}" type="datetimeFigureOut">
              <a:rPr lang="de-DE" smtClean="0"/>
              <a:t>22.11.2019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2063-0C29-4AEA-9F0E-F0D83EA8F9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6466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040EF-02DF-4776-A2C2-6C84215F9250}" type="datetimeFigureOut">
              <a:rPr lang="de-DE" smtClean="0"/>
              <a:t>22.11.2019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2063-0C29-4AEA-9F0E-F0D83EA8F9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6398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040EF-02DF-4776-A2C2-6C84215F9250}" type="datetimeFigureOut">
              <a:rPr lang="de-DE" smtClean="0"/>
              <a:t>22.11.2019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2063-0C29-4AEA-9F0E-F0D83EA8F9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9056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040EF-02DF-4776-A2C2-6C84215F9250}" type="datetimeFigureOut">
              <a:rPr lang="de-DE" smtClean="0"/>
              <a:t>22.11.2019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2063-0C29-4AEA-9F0E-F0D83EA8F9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3652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040EF-02DF-4776-A2C2-6C84215F9250}" type="datetimeFigureOut">
              <a:rPr lang="de-DE" smtClean="0"/>
              <a:t>22.11.2019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2063-0C29-4AEA-9F0E-F0D83EA8F9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7798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040EF-02DF-4776-A2C2-6C84215F9250}" type="datetimeFigureOut">
              <a:rPr lang="de-DE" smtClean="0"/>
              <a:t>22.11.2019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02063-0C29-4AEA-9F0E-F0D83EA8F9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6989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" b="57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6456784" y="6488668"/>
            <a:ext cx="573521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Der Mount Everest ist mit 8848 m der höchste Berg der Erde</a:t>
            </a:r>
            <a:r>
              <a:rPr lang="de-DE" dirty="0"/>
              <a:t>. </a:t>
            </a:r>
          </a:p>
        </p:txBody>
      </p:sp>
      <p:sp>
        <p:nvSpPr>
          <p:cNvPr id="22" name="Rechteck 21"/>
          <p:cNvSpPr/>
          <p:nvPr/>
        </p:nvSpPr>
        <p:spPr>
          <a:xfrm>
            <a:off x="0" y="221949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/>
        </p:nvSpPr>
        <p:spPr>
          <a:xfrm>
            <a:off x="3103419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/>
        </p:nvSpPr>
        <p:spPr>
          <a:xfrm>
            <a:off x="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0" y="-637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/>
        </p:nvSpPr>
        <p:spPr>
          <a:xfrm>
            <a:off x="3103419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/>
          <p:cNvSpPr/>
          <p:nvPr/>
        </p:nvSpPr>
        <p:spPr>
          <a:xfrm>
            <a:off x="3103419" y="-44889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/>
        </p:nvSpPr>
        <p:spPr>
          <a:xfrm>
            <a:off x="6187441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6187441" y="-2161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9271463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9271463" y="198673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9264538" y="-44889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7056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" b="57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6456784" y="6488668"/>
            <a:ext cx="573521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Der Mount Everest ist mit 8848 m der höchste Berg der Erde</a:t>
            </a:r>
            <a:r>
              <a:rPr lang="de-DE" dirty="0"/>
              <a:t>. </a:t>
            </a:r>
          </a:p>
        </p:txBody>
      </p:sp>
      <p:sp>
        <p:nvSpPr>
          <p:cNvPr id="30" name="Rechteck 29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9271463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5693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" b="57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6456784" y="6488668"/>
            <a:ext cx="573521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Der Mount Everest ist mit 8848 m der höchste Berg der Erde</a:t>
            </a:r>
            <a:r>
              <a:rPr lang="de-DE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18086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7032"/>
          <a:stretch/>
        </p:blipFill>
        <p:spPr>
          <a:xfrm>
            <a:off x="0" y="-16627"/>
            <a:ext cx="12192000" cy="6874627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865418" y="6488668"/>
            <a:ext cx="8326582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Nil ist 6671 km lang und versorgt 90% der Bevölkerung an seinen Ufern mit Wasser.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71463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9271463" y="198674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9268694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6181903" y="-44888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6184672" y="198674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100650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-2769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3102035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-2769" y="198673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3088875" y="-4488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-6922" y="-44889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0853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7032"/>
          <a:stretch/>
        </p:blipFill>
        <p:spPr>
          <a:xfrm>
            <a:off x="0" y="-16627"/>
            <a:ext cx="12192000" cy="6874627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865418" y="6488668"/>
            <a:ext cx="8326582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Nil ist 6671 km lang und versorgt 90% der Bevölkerung an seinen Ufern mit Wasser.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71463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9271463" y="198674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9268694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6181903" y="-44888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100650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-2769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3102035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-2769" y="198673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3088875" y="-4488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-6922" y="-44889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6946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7032"/>
          <a:stretch/>
        </p:blipFill>
        <p:spPr>
          <a:xfrm>
            <a:off x="0" y="-16627"/>
            <a:ext cx="12192000" cy="6874627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865418" y="6488668"/>
            <a:ext cx="8326582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Nil ist 6671 km lang und versorgt 90% der Bevölkerung an seinen Ufern mit Wasser.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71463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9271463" y="198674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9268694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6181903" y="-44888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100650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-2769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3102035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-2769" y="198673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0501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7032"/>
          <a:stretch/>
        </p:blipFill>
        <p:spPr>
          <a:xfrm>
            <a:off x="0" y="-16627"/>
            <a:ext cx="12192000" cy="6874627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865418" y="6488668"/>
            <a:ext cx="8326582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Nil ist 6671 km lang und versorgt 90% der Bevölkerung an seinen Ufern mit Wasser.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71463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9271463" y="198674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9268694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6181903" y="-44888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100650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3102035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-2769" y="198673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4956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7032"/>
          <a:stretch/>
        </p:blipFill>
        <p:spPr>
          <a:xfrm>
            <a:off x="0" y="-16627"/>
            <a:ext cx="12192000" cy="6874627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865418" y="6488668"/>
            <a:ext cx="8326582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Nil ist 6671 km lang und versorgt 90% der Bevölkerung an seinen Ufern mit Wasser.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71463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9271463" y="198674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100650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3102035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-2769" y="198673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394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7032"/>
          <a:stretch/>
        </p:blipFill>
        <p:spPr>
          <a:xfrm>
            <a:off x="0" y="-16627"/>
            <a:ext cx="12192000" cy="6874627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865418" y="6488668"/>
            <a:ext cx="8326582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Nil ist 6671 km lang und versorgt 90% der Bevölkerung an seinen Ufern mit Wasser.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71463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9271463" y="198674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100650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-2769" y="198673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339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7032"/>
          <a:stretch/>
        </p:blipFill>
        <p:spPr>
          <a:xfrm>
            <a:off x="0" y="-16627"/>
            <a:ext cx="12192000" cy="6874627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865418" y="6488668"/>
            <a:ext cx="8326582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Nil ist 6671 km lang und versorgt 90% der Bevölkerung an seinen Ufern mit Wasser.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71463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100650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-2769" y="198673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71353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7032"/>
          <a:stretch/>
        </p:blipFill>
        <p:spPr>
          <a:xfrm>
            <a:off x="0" y="-16627"/>
            <a:ext cx="12192000" cy="6874627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865418" y="6488668"/>
            <a:ext cx="8326582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Nil ist 6671 km lang und versorgt 90% der Bevölkerung an seinen Ufern mit Wasser.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71463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100650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7781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" b="57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6456784" y="6488668"/>
            <a:ext cx="573521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Der Mount Everest ist mit 8848 m der höchste Berg der Erde</a:t>
            </a:r>
            <a:r>
              <a:rPr lang="de-DE" dirty="0"/>
              <a:t>. </a:t>
            </a:r>
          </a:p>
        </p:txBody>
      </p:sp>
      <p:sp>
        <p:nvSpPr>
          <p:cNvPr id="23" name="Rechteck 22"/>
          <p:cNvSpPr/>
          <p:nvPr/>
        </p:nvSpPr>
        <p:spPr>
          <a:xfrm>
            <a:off x="3103419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/>
        </p:nvSpPr>
        <p:spPr>
          <a:xfrm>
            <a:off x="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0" y="-637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/>
        </p:nvSpPr>
        <p:spPr>
          <a:xfrm>
            <a:off x="3103419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 26"/>
          <p:cNvSpPr/>
          <p:nvPr/>
        </p:nvSpPr>
        <p:spPr>
          <a:xfrm>
            <a:off x="3103419" y="-44889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/>
        </p:nvSpPr>
        <p:spPr>
          <a:xfrm>
            <a:off x="6187441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6187441" y="-2161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9271463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9271463" y="198673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9264538" y="-44889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2829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7032"/>
          <a:stretch/>
        </p:blipFill>
        <p:spPr>
          <a:xfrm>
            <a:off x="0" y="-16627"/>
            <a:ext cx="12192000" cy="6874627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865418" y="6488668"/>
            <a:ext cx="8326582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Nil ist 6671 km lang und versorgt 90% der Bevölkerung an seinen Ufern mit Wasser.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11" name="Rechteck 10"/>
          <p:cNvSpPr/>
          <p:nvPr/>
        </p:nvSpPr>
        <p:spPr>
          <a:xfrm>
            <a:off x="3100650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85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7032"/>
          <a:stretch/>
        </p:blipFill>
        <p:spPr>
          <a:xfrm>
            <a:off x="0" y="-16627"/>
            <a:ext cx="12192000" cy="6874627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865418" y="6488668"/>
            <a:ext cx="8326582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Nil ist 6671 km lang und versorgt 90% der Bevölkerung an seinen Ufern mit Wasser.</a:t>
            </a:r>
            <a:r>
              <a:rPr lang="de-DE" dirty="0" smtClean="0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7115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3"/>
          <a:stretch/>
        </p:blipFill>
        <p:spPr>
          <a:xfrm>
            <a:off x="0" y="0"/>
            <a:ext cx="12192000" cy="686631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902036" y="6211669"/>
            <a:ext cx="6289964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Die Sahara ist mit etwa 9 Millionen km² die größte Trockenwüste der Erde. Deutschland passt etwa 25x in die Sahara.</a:t>
            </a:r>
          </a:p>
        </p:txBody>
      </p:sp>
      <p:sp>
        <p:nvSpPr>
          <p:cNvPr id="5" name="Rechteck 4"/>
          <p:cNvSpPr/>
          <p:nvPr/>
        </p:nvSpPr>
        <p:spPr>
          <a:xfrm>
            <a:off x="3100650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201300" y="442236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9285322" y="442236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10065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201300" y="198673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9285322" y="198673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8314" y="-45720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3100650" y="-46552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201300" y="-46553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85322" y="-46552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70172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3"/>
          <a:stretch/>
        </p:blipFill>
        <p:spPr>
          <a:xfrm>
            <a:off x="0" y="0"/>
            <a:ext cx="12192000" cy="686631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902036" y="6211669"/>
            <a:ext cx="6289964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Die Sahara ist mit etwa 9 Millionen km² die größte Trockenwüste der Erde. Deutschland passt etwa 25x in die Sahara.</a:t>
            </a:r>
          </a:p>
        </p:txBody>
      </p:sp>
      <p:sp>
        <p:nvSpPr>
          <p:cNvPr id="5" name="Rechteck 4"/>
          <p:cNvSpPr/>
          <p:nvPr/>
        </p:nvSpPr>
        <p:spPr>
          <a:xfrm>
            <a:off x="3100650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201300" y="442236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9285322" y="442236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10065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201300" y="198673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9285322" y="198673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3100650" y="-46552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201300" y="-46553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85322" y="-46552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44967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3"/>
          <a:stretch/>
        </p:blipFill>
        <p:spPr>
          <a:xfrm>
            <a:off x="0" y="0"/>
            <a:ext cx="12192000" cy="686631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902036" y="6211669"/>
            <a:ext cx="6289964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Die Sahara ist mit etwa 9 Millionen km² die größte Trockenwüste der Erde. Deutschland passt etwa 25x in die Sahara.</a:t>
            </a:r>
          </a:p>
        </p:txBody>
      </p:sp>
      <p:sp>
        <p:nvSpPr>
          <p:cNvPr id="5" name="Rechteck 4"/>
          <p:cNvSpPr/>
          <p:nvPr/>
        </p:nvSpPr>
        <p:spPr>
          <a:xfrm>
            <a:off x="3100650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201300" y="442236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9285322" y="442236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10065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9285322" y="198673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3100650" y="-46552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201300" y="-46553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85322" y="-46552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47344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3"/>
          <a:stretch/>
        </p:blipFill>
        <p:spPr>
          <a:xfrm>
            <a:off x="0" y="0"/>
            <a:ext cx="12192000" cy="686631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902036" y="6211669"/>
            <a:ext cx="6289964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Die Sahara ist mit etwa 9 Millionen km² die größte Trockenwüste der Erde. Deutschland passt etwa 25x in die Sahara.</a:t>
            </a:r>
          </a:p>
        </p:txBody>
      </p:sp>
      <p:sp>
        <p:nvSpPr>
          <p:cNvPr id="7" name="Rechteck 6"/>
          <p:cNvSpPr/>
          <p:nvPr/>
        </p:nvSpPr>
        <p:spPr>
          <a:xfrm>
            <a:off x="6201300" y="442236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9285322" y="442236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10065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9285322" y="198673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3100650" y="-46552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201300" y="-46553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85322" y="-46552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5785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3"/>
          <a:stretch/>
        </p:blipFill>
        <p:spPr>
          <a:xfrm>
            <a:off x="0" y="0"/>
            <a:ext cx="12192000" cy="686631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902036" y="6211669"/>
            <a:ext cx="6289964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Die Sahara ist mit etwa 9 Millionen km² die größte Trockenwüste der Erde. Deutschland passt etwa 25x in die Sahara.</a:t>
            </a:r>
          </a:p>
        </p:txBody>
      </p:sp>
      <p:sp>
        <p:nvSpPr>
          <p:cNvPr id="7" name="Rechteck 6"/>
          <p:cNvSpPr/>
          <p:nvPr/>
        </p:nvSpPr>
        <p:spPr>
          <a:xfrm>
            <a:off x="6201300" y="442236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9285322" y="442236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10065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9285322" y="198673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3100650" y="-46552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15377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3"/>
          <a:stretch/>
        </p:blipFill>
        <p:spPr>
          <a:xfrm>
            <a:off x="0" y="0"/>
            <a:ext cx="12192000" cy="686631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902036" y="6211669"/>
            <a:ext cx="6289964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Die Sahara ist mit etwa 9 Millionen km² die größte Trockenwüste der Erde. Deutschland passt etwa 25x in die Sahara.</a:t>
            </a:r>
          </a:p>
        </p:txBody>
      </p:sp>
      <p:sp>
        <p:nvSpPr>
          <p:cNvPr id="7" name="Rechteck 6"/>
          <p:cNvSpPr/>
          <p:nvPr/>
        </p:nvSpPr>
        <p:spPr>
          <a:xfrm>
            <a:off x="6201300" y="442236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9285322" y="442236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10065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3100650" y="-46552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96423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3"/>
          <a:stretch/>
        </p:blipFill>
        <p:spPr>
          <a:xfrm>
            <a:off x="0" y="0"/>
            <a:ext cx="12192000" cy="686631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902036" y="6211669"/>
            <a:ext cx="6289964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Die Sahara ist mit etwa 9 Millionen km² die größte Trockenwüste der Erde. Deutschland passt etwa 25x in die Sahara.</a:t>
            </a:r>
          </a:p>
        </p:txBody>
      </p:sp>
      <p:sp>
        <p:nvSpPr>
          <p:cNvPr id="7" name="Rechteck 6"/>
          <p:cNvSpPr/>
          <p:nvPr/>
        </p:nvSpPr>
        <p:spPr>
          <a:xfrm>
            <a:off x="6201300" y="442236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9285322" y="442236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9106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3"/>
          <a:stretch/>
        </p:blipFill>
        <p:spPr>
          <a:xfrm>
            <a:off x="0" y="0"/>
            <a:ext cx="12192000" cy="686631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902036" y="6211669"/>
            <a:ext cx="6289964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Die Sahara ist mit etwa 9 Millionen km² die größte Trockenwüste der Erde. Deutschland passt etwa 25x in die Sahara.</a:t>
            </a:r>
          </a:p>
        </p:txBody>
      </p:sp>
      <p:sp>
        <p:nvSpPr>
          <p:cNvPr id="7" name="Rechteck 6"/>
          <p:cNvSpPr/>
          <p:nvPr/>
        </p:nvSpPr>
        <p:spPr>
          <a:xfrm>
            <a:off x="6201300" y="442236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9285322" y="442236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9992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" b="57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6456784" y="6488668"/>
            <a:ext cx="573521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Der Mount Everest ist mit 8848 m der höchste Berg der Erde</a:t>
            </a:r>
            <a:r>
              <a:rPr lang="de-DE" dirty="0"/>
              <a:t>. </a:t>
            </a:r>
          </a:p>
        </p:txBody>
      </p:sp>
      <p:sp>
        <p:nvSpPr>
          <p:cNvPr id="23" name="Rechteck 22"/>
          <p:cNvSpPr/>
          <p:nvPr/>
        </p:nvSpPr>
        <p:spPr>
          <a:xfrm>
            <a:off x="3103419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/>
        </p:nvSpPr>
        <p:spPr>
          <a:xfrm>
            <a:off x="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0" y="-637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/>
        </p:nvSpPr>
        <p:spPr>
          <a:xfrm>
            <a:off x="3103419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/>
        </p:nvSpPr>
        <p:spPr>
          <a:xfrm>
            <a:off x="6187441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6187441" y="-2161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9271463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/>
          <p:cNvSpPr/>
          <p:nvPr/>
        </p:nvSpPr>
        <p:spPr>
          <a:xfrm>
            <a:off x="9271463" y="198673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9264538" y="-44889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24639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3"/>
          <a:stretch/>
        </p:blipFill>
        <p:spPr>
          <a:xfrm>
            <a:off x="0" y="0"/>
            <a:ext cx="12192000" cy="686631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902036" y="6211669"/>
            <a:ext cx="6289964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Die Sahara ist mit etwa 9 Millionen km² die größte Trockenwüste der Erde. Deutschland passt etwa 25x in die Sahara.</a:t>
            </a:r>
          </a:p>
        </p:txBody>
      </p:sp>
    </p:spTree>
    <p:extLst>
      <p:ext uri="{BB962C8B-B14F-4D97-AF65-F5344CB8AC3E}">
        <p14:creationId xmlns:p14="http://schemas.microsoft.com/office/powerpoint/2010/main" val="20027709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1" b="16818"/>
          <a:stretch/>
        </p:blipFill>
        <p:spPr>
          <a:xfrm>
            <a:off x="0" y="0"/>
            <a:ext cx="12192000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7024254" y="5942984"/>
            <a:ext cx="5167745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Das kaspische Meer ist der größte See der Welt. Mit 374.000 Quadratkilometern ist es etwa so groß wie die Ostsee und größer als Deutschland.</a:t>
            </a:r>
          </a:p>
        </p:txBody>
      </p:sp>
      <p:sp>
        <p:nvSpPr>
          <p:cNvPr id="5" name="Rechteck 4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441405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0" y="-45720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84022" y="441404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084022" y="196177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84022" y="-4904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8044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8044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8044" y="-44058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2066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52066" y="197010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52066" y="-46552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7193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1" b="16818"/>
          <a:stretch/>
        </p:blipFill>
        <p:spPr>
          <a:xfrm>
            <a:off x="0" y="0"/>
            <a:ext cx="12192000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7024254" y="5942984"/>
            <a:ext cx="5167745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Das kaspische Meer ist der größte See der Welt. Mit 374.000 Quadratkilometern ist es etwa so groß wie die Ostsee und größer als Deutschland.</a:t>
            </a:r>
          </a:p>
        </p:txBody>
      </p:sp>
      <p:sp>
        <p:nvSpPr>
          <p:cNvPr id="5" name="Rechteck 4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441405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0" y="-45720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84022" y="441404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084022" y="196177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84022" y="-4904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8044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2066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52066" y="197010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52066" y="-46552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67084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1" b="16818"/>
          <a:stretch/>
        </p:blipFill>
        <p:spPr>
          <a:xfrm>
            <a:off x="0" y="0"/>
            <a:ext cx="12192000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7024254" y="5942984"/>
            <a:ext cx="5167745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Das kaspische Meer ist der größte See der Welt. Mit 374.000 Quadratkilometern ist es etwa so groß wie die Ostsee und größer als Deutschland.</a:t>
            </a:r>
          </a:p>
        </p:txBody>
      </p:sp>
      <p:sp>
        <p:nvSpPr>
          <p:cNvPr id="5" name="Rechteck 4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441405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0" y="-45720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84022" y="441404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84022" y="-4904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8044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2066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52066" y="197010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52066" y="-46552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96361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1" b="16818"/>
          <a:stretch/>
        </p:blipFill>
        <p:spPr>
          <a:xfrm>
            <a:off x="0" y="0"/>
            <a:ext cx="12192000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7024254" y="5942984"/>
            <a:ext cx="5167745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Das kaspische Meer ist der größte See der Welt. Mit 374.000 Quadratkilometern ist es etwa so groß wie die Ostsee und größer als Deutschland.</a:t>
            </a:r>
          </a:p>
        </p:txBody>
      </p:sp>
      <p:sp>
        <p:nvSpPr>
          <p:cNvPr id="5" name="Rechteck 4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441405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0" y="-45720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84022" y="441404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84022" y="-4904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8044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2066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56622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1" b="16818"/>
          <a:stretch/>
        </p:blipFill>
        <p:spPr>
          <a:xfrm>
            <a:off x="0" y="0"/>
            <a:ext cx="12192000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7024254" y="5942984"/>
            <a:ext cx="5167745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Das kaspische Meer ist der größte See der Welt. Mit 374.000 Quadratkilometern ist es etwa so groß wie die Ostsee und größer als Deutschland.</a:t>
            </a:r>
          </a:p>
        </p:txBody>
      </p:sp>
      <p:sp>
        <p:nvSpPr>
          <p:cNvPr id="5" name="Rechteck 4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441405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84022" y="441404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84022" y="-4904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8044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2066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58525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1" b="16818"/>
          <a:stretch/>
        </p:blipFill>
        <p:spPr>
          <a:xfrm>
            <a:off x="0" y="0"/>
            <a:ext cx="12192000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7024254" y="5942984"/>
            <a:ext cx="5167745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Das kaspische Meer ist der größte See der Welt. Mit 374.000 Quadratkilometern ist es etwa so groß wie die Ostsee und größer als Deutschland.</a:t>
            </a:r>
          </a:p>
        </p:txBody>
      </p:sp>
      <p:sp>
        <p:nvSpPr>
          <p:cNvPr id="5" name="Rechteck 4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0" y="441405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84022" y="-4904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8044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2066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70733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1" b="16818"/>
          <a:stretch/>
        </p:blipFill>
        <p:spPr>
          <a:xfrm>
            <a:off x="0" y="0"/>
            <a:ext cx="12192000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7024254" y="5942984"/>
            <a:ext cx="5167745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Das kaspische Meer ist der größte See der Welt. Mit 374.000 Quadratkilometern ist es etwa so groß wie die Ostsee und größer als Deutschland.</a:t>
            </a:r>
          </a:p>
        </p:txBody>
      </p:sp>
      <p:sp>
        <p:nvSpPr>
          <p:cNvPr id="5" name="Rechteck 4"/>
          <p:cNvSpPr/>
          <p:nvPr/>
        </p:nvSpPr>
        <p:spPr>
          <a:xfrm>
            <a:off x="0" y="19784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84022" y="-4904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8044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2066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13036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1" b="16818"/>
          <a:stretch/>
        </p:blipFill>
        <p:spPr>
          <a:xfrm>
            <a:off x="0" y="0"/>
            <a:ext cx="12192000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7024254" y="5942984"/>
            <a:ext cx="5167745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Das kaspische Meer ist der größte See der Welt. Mit 374.000 Quadratkilometern ist es etwa so groß wie die Ostsee und größer als Deutschland.</a:t>
            </a:r>
          </a:p>
        </p:txBody>
      </p:sp>
      <p:sp>
        <p:nvSpPr>
          <p:cNvPr id="10" name="Rechteck 9"/>
          <p:cNvSpPr/>
          <p:nvPr/>
        </p:nvSpPr>
        <p:spPr>
          <a:xfrm>
            <a:off x="3084022" y="-4904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8044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2066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8253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1" b="16818"/>
          <a:stretch/>
        </p:blipFill>
        <p:spPr>
          <a:xfrm>
            <a:off x="0" y="0"/>
            <a:ext cx="12192000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7024254" y="5942984"/>
            <a:ext cx="5167745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Das kaspische Meer ist der größte See der Welt. Mit 374.000 Quadratkilometern ist es etwa so groß wie die Ostsee und größer als Deutschland.</a:t>
            </a:r>
          </a:p>
        </p:txBody>
      </p:sp>
      <p:sp>
        <p:nvSpPr>
          <p:cNvPr id="11" name="Rechteck 10"/>
          <p:cNvSpPr/>
          <p:nvPr/>
        </p:nvSpPr>
        <p:spPr>
          <a:xfrm>
            <a:off x="6168044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2066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46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" b="57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6456784" y="6488668"/>
            <a:ext cx="573521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Der Mount Everest ist mit 8848 m der höchste Berg der Erde</a:t>
            </a:r>
            <a:r>
              <a:rPr lang="de-DE" dirty="0"/>
              <a:t>. </a:t>
            </a:r>
          </a:p>
        </p:txBody>
      </p:sp>
      <p:sp>
        <p:nvSpPr>
          <p:cNvPr id="23" name="Rechteck 22"/>
          <p:cNvSpPr/>
          <p:nvPr/>
        </p:nvSpPr>
        <p:spPr>
          <a:xfrm>
            <a:off x="3103419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/>
        </p:nvSpPr>
        <p:spPr>
          <a:xfrm>
            <a:off x="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0" y="-637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/>
        </p:nvSpPr>
        <p:spPr>
          <a:xfrm>
            <a:off x="3103419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/>
        </p:nvSpPr>
        <p:spPr>
          <a:xfrm>
            <a:off x="6187441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6187441" y="-2161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9271463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9264538" y="-44889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2665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1" b="16818"/>
          <a:stretch/>
        </p:blipFill>
        <p:spPr>
          <a:xfrm>
            <a:off x="0" y="0"/>
            <a:ext cx="12192000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7024254" y="5942984"/>
            <a:ext cx="5167745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Das kaspische Meer ist der größte See der Welt. Mit 374.000 Quadratkilometern ist es etwa so groß wie die Ostsee und größer als Deutschland.</a:t>
            </a:r>
          </a:p>
        </p:txBody>
      </p:sp>
    </p:spTree>
    <p:extLst>
      <p:ext uri="{BB962C8B-B14F-4D97-AF65-F5344CB8AC3E}">
        <p14:creationId xmlns:p14="http://schemas.microsoft.com/office/powerpoint/2010/main" val="7247603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"/>
          <a:stretch/>
        </p:blipFill>
        <p:spPr>
          <a:xfrm>
            <a:off x="0" y="1"/>
            <a:ext cx="12194772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909754" y="6488668"/>
            <a:ext cx="82850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Salto Angel in Venezuela ist mit 979m der höchste freifallende Wasserfall der Welt.</a:t>
            </a:r>
          </a:p>
        </p:txBody>
      </p:sp>
      <p:sp>
        <p:nvSpPr>
          <p:cNvPr id="6" name="Rechteck 5"/>
          <p:cNvSpPr/>
          <p:nvPr/>
        </p:nvSpPr>
        <p:spPr>
          <a:xfrm>
            <a:off x="3084022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3084022" y="198674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441405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0" y="198258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0" y="-46135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8044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8044" y="197011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6168044" y="-47383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52066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52066" y="198674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9252066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40428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"/>
          <a:stretch/>
        </p:blipFill>
        <p:spPr>
          <a:xfrm>
            <a:off x="0" y="1"/>
            <a:ext cx="12194772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909754" y="6488668"/>
            <a:ext cx="82850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Salto Angel in Venezuela ist mit 979m der höchste freifallende Wasserfall der Welt.</a:t>
            </a:r>
          </a:p>
        </p:txBody>
      </p:sp>
      <p:sp>
        <p:nvSpPr>
          <p:cNvPr id="6" name="Rechteck 5"/>
          <p:cNvSpPr/>
          <p:nvPr/>
        </p:nvSpPr>
        <p:spPr>
          <a:xfrm>
            <a:off x="3084022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0" y="441405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0" y="198258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0" y="-46135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8044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8044" y="197011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6168044" y="-47383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52066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52066" y="198674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9252066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08354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"/>
          <a:stretch/>
        </p:blipFill>
        <p:spPr>
          <a:xfrm>
            <a:off x="0" y="1"/>
            <a:ext cx="12194772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909754" y="6488668"/>
            <a:ext cx="82850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Salto Angel in Venezuela ist mit 979m der höchste freifallende Wasserfall der Welt.</a:t>
            </a:r>
          </a:p>
        </p:txBody>
      </p:sp>
      <p:sp>
        <p:nvSpPr>
          <p:cNvPr id="6" name="Rechteck 5"/>
          <p:cNvSpPr/>
          <p:nvPr/>
        </p:nvSpPr>
        <p:spPr>
          <a:xfrm>
            <a:off x="3084022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0" y="198258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0" y="-46135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8044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8044" y="197011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6168044" y="-47383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52066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52066" y="198674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9252066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94491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"/>
          <a:stretch/>
        </p:blipFill>
        <p:spPr>
          <a:xfrm>
            <a:off x="0" y="1"/>
            <a:ext cx="12194772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909754" y="6488668"/>
            <a:ext cx="82850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Salto Angel in Venezuela ist mit 979m der höchste freifallende Wasserfall der Welt.</a:t>
            </a:r>
          </a:p>
        </p:txBody>
      </p:sp>
      <p:sp>
        <p:nvSpPr>
          <p:cNvPr id="6" name="Rechteck 5"/>
          <p:cNvSpPr/>
          <p:nvPr/>
        </p:nvSpPr>
        <p:spPr>
          <a:xfrm>
            <a:off x="3084022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0" y="-46135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8044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8044" y="197011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6168044" y="-47383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52066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52066" y="198674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9252066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11699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"/>
          <a:stretch/>
        </p:blipFill>
        <p:spPr>
          <a:xfrm>
            <a:off x="0" y="1"/>
            <a:ext cx="12194772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909754" y="6488668"/>
            <a:ext cx="82850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Salto Angel in Venezuela ist mit 979m der höchste freifallende Wasserfall der Welt.</a:t>
            </a:r>
          </a:p>
        </p:txBody>
      </p:sp>
      <p:sp>
        <p:nvSpPr>
          <p:cNvPr id="6" name="Rechteck 5"/>
          <p:cNvSpPr/>
          <p:nvPr/>
        </p:nvSpPr>
        <p:spPr>
          <a:xfrm>
            <a:off x="3084022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0" y="-46135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8044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6168044" y="-47383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52066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9252066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06301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"/>
          <a:stretch/>
        </p:blipFill>
        <p:spPr>
          <a:xfrm>
            <a:off x="0" y="1"/>
            <a:ext cx="12194772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909754" y="6488668"/>
            <a:ext cx="82850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Salto Angel in Venezuela ist mit 979m der höchste freifallende Wasserfall der Welt.</a:t>
            </a:r>
          </a:p>
        </p:txBody>
      </p:sp>
      <p:sp>
        <p:nvSpPr>
          <p:cNvPr id="6" name="Rechteck 5"/>
          <p:cNvSpPr/>
          <p:nvPr/>
        </p:nvSpPr>
        <p:spPr>
          <a:xfrm>
            <a:off x="3084022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0" y="-46135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8044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52066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9252066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12159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"/>
          <a:stretch/>
        </p:blipFill>
        <p:spPr>
          <a:xfrm>
            <a:off x="0" y="1"/>
            <a:ext cx="12194772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909754" y="6488668"/>
            <a:ext cx="82850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Salto Angel in Venezuela ist mit 979m der höchste freifallende Wasserfall der Welt.</a:t>
            </a:r>
          </a:p>
        </p:txBody>
      </p:sp>
      <p:sp>
        <p:nvSpPr>
          <p:cNvPr id="6" name="Rechteck 5"/>
          <p:cNvSpPr/>
          <p:nvPr/>
        </p:nvSpPr>
        <p:spPr>
          <a:xfrm>
            <a:off x="3084022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8044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52066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9252066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892867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"/>
          <a:stretch/>
        </p:blipFill>
        <p:spPr>
          <a:xfrm>
            <a:off x="0" y="1"/>
            <a:ext cx="12194772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909754" y="6488668"/>
            <a:ext cx="82850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Salto Angel in Venezuela ist mit 979m der höchste freifallende Wasserfall der Welt.</a:t>
            </a:r>
          </a:p>
        </p:txBody>
      </p:sp>
      <p:sp>
        <p:nvSpPr>
          <p:cNvPr id="8" name="Rechteck 7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8044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52066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9252066" y="-44888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0555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"/>
          <a:stretch/>
        </p:blipFill>
        <p:spPr>
          <a:xfrm>
            <a:off x="0" y="1"/>
            <a:ext cx="12194772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909754" y="6488668"/>
            <a:ext cx="82850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Salto Angel in Venezuela ist mit 979m der höchste freifallende Wasserfall der Welt.</a:t>
            </a:r>
          </a:p>
        </p:txBody>
      </p:sp>
      <p:sp>
        <p:nvSpPr>
          <p:cNvPr id="8" name="Rechteck 7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8044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52066" y="441405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3151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" b="57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6456784" y="6488668"/>
            <a:ext cx="573521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Der Mount Everest ist mit 8848 m der höchste Berg der Erde</a:t>
            </a:r>
            <a:r>
              <a:rPr lang="de-DE" dirty="0"/>
              <a:t>. </a:t>
            </a:r>
          </a:p>
        </p:txBody>
      </p:sp>
      <p:sp>
        <p:nvSpPr>
          <p:cNvPr id="23" name="Rechteck 22"/>
          <p:cNvSpPr/>
          <p:nvPr/>
        </p:nvSpPr>
        <p:spPr>
          <a:xfrm>
            <a:off x="3103419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/>
        </p:nvSpPr>
        <p:spPr>
          <a:xfrm>
            <a:off x="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0" y="-637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/>
        </p:nvSpPr>
        <p:spPr>
          <a:xfrm>
            <a:off x="3103419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/>
        </p:nvSpPr>
        <p:spPr>
          <a:xfrm>
            <a:off x="6187441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6187441" y="-2161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9271463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99854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"/>
          <a:stretch/>
        </p:blipFill>
        <p:spPr>
          <a:xfrm>
            <a:off x="0" y="1"/>
            <a:ext cx="12194772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909754" y="6488668"/>
            <a:ext cx="82850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Salto Angel in Venezuela ist mit 979m der höchste freifallende Wasserfall der Welt.</a:t>
            </a:r>
          </a:p>
        </p:txBody>
      </p:sp>
      <p:sp>
        <p:nvSpPr>
          <p:cNvPr id="8" name="Rechteck 7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36969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"/>
          <a:stretch/>
        </p:blipFill>
        <p:spPr>
          <a:xfrm>
            <a:off x="0" y="1"/>
            <a:ext cx="12194772" cy="686631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3909754" y="6488668"/>
            <a:ext cx="828501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Der Salto Angel in Venezuela ist mit 979m der höchste freifallende Wasserfall der Welt.</a:t>
            </a:r>
          </a:p>
        </p:txBody>
      </p:sp>
    </p:spTree>
    <p:extLst>
      <p:ext uri="{BB962C8B-B14F-4D97-AF65-F5344CB8AC3E}">
        <p14:creationId xmlns:p14="http://schemas.microsoft.com/office/powerpoint/2010/main" val="372241899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3"/>
          <a:stretch/>
        </p:blipFill>
        <p:spPr>
          <a:xfrm>
            <a:off x="-1" y="0"/>
            <a:ext cx="12194771" cy="687626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328457" y="6211669"/>
            <a:ext cx="6805353" cy="646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Jupiter ist der größte Planet im Sonnensystem mit einem Durchmesser von 142.980 km. Das ist ca. 11x so groß wie der Erddurchmesser.</a:t>
            </a:r>
          </a:p>
        </p:txBody>
      </p:sp>
      <p:sp>
        <p:nvSpPr>
          <p:cNvPr id="5" name="Rechteck 4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63148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173585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2770" y="443150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2770" y="198217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2770" y="-47171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084022" y="197304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87440" y="198217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9263148" y="198217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3100647" y="-45345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187440" y="-47171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63148" y="-47171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856532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3"/>
          <a:stretch/>
        </p:blipFill>
        <p:spPr>
          <a:xfrm>
            <a:off x="-1" y="0"/>
            <a:ext cx="12194771" cy="687626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328457" y="6211669"/>
            <a:ext cx="6805353" cy="646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Jupiter ist der größte Planet im Sonnensystem mit einem Durchmesser von 142.980 km. Das ist ca. 11x so groß wie der Erddurchmesser.</a:t>
            </a:r>
          </a:p>
        </p:txBody>
      </p:sp>
      <p:sp>
        <p:nvSpPr>
          <p:cNvPr id="5" name="Rechteck 4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63148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173585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2770" y="198217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2770" y="-47171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084022" y="197304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87440" y="198217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9263148" y="198217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3100647" y="-45345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187440" y="-47171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63148" y="-47171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449850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3"/>
          <a:stretch/>
        </p:blipFill>
        <p:spPr>
          <a:xfrm>
            <a:off x="-1" y="0"/>
            <a:ext cx="12194771" cy="687626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328457" y="6211669"/>
            <a:ext cx="6805353" cy="646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Jupiter ist der größte Planet im Sonnensystem mit einem Durchmesser von 142.980 km. Das ist ca. 11x so groß wie der Erddurchmesser.</a:t>
            </a:r>
          </a:p>
        </p:txBody>
      </p:sp>
      <p:sp>
        <p:nvSpPr>
          <p:cNvPr id="5" name="Rechteck 4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63148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173585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084022" y="197304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87440" y="198217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9263148" y="198217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3100647" y="-45345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187440" y="-47171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63148" y="-47171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15573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3"/>
          <a:stretch/>
        </p:blipFill>
        <p:spPr>
          <a:xfrm>
            <a:off x="-1" y="0"/>
            <a:ext cx="12194771" cy="687626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328457" y="6211669"/>
            <a:ext cx="6805353" cy="646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Jupiter ist der größte Planet im Sonnensystem mit einem Durchmesser von 142.980 km. Das ist ca. 11x so groß wie der Erddurchmesser.</a:t>
            </a:r>
          </a:p>
        </p:txBody>
      </p:sp>
      <p:sp>
        <p:nvSpPr>
          <p:cNvPr id="5" name="Rechteck 4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63148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173585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084022" y="197304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87440" y="198217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9263148" y="198217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3100647" y="-45345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63148" y="-47171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604105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3"/>
          <a:stretch/>
        </p:blipFill>
        <p:spPr>
          <a:xfrm>
            <a:off x="-1" y="0"/>
            <a:ext cx="12194771" cy="687626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328457" y="6211669"/>
            <a:ext cx="6805353" cy="646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Jupiter ist der größte Planet im Sonnensystem mit einem Durchmesser von 142.980 km. Das ist ca. 11x so groß wie der Erddurchmesser.</a:t>
            </a:r>
          </a:p>
        </p:txBody>
      </p:sp>
      <p:sp>
        <p:nvSpPr>
          <p:cNvPr id="5" name="Rechteck 4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63148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173585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084022" y="197304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87440" y="198217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3100647" y="-45345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31517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3"/>
          <a:stretch/>
        </p:blipFill>
        <p:spPr>
          <a:xfrm>
            <a:off x="-1" y="0"/>
            <a:ext cx="12194771" cy="687626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328457" y="6211669"/>
            <a:ext cx="6805353" cy="646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Jupiter ist der größte Planet im Sonnensystem mit einem Durchmesser von 142.980 km. Das ist ca. 11x so groß wie der Erddurchmesser.</a:t>
            </a:r>
          </a:p>
        </p:txBody>
      </p:sp>
      <p:sp>
        <p:nvSpPr>
          <p:cNvPr id="5" name="Rechteck 4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63148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173585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084022" y="197304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3100647" y="-45345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819173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3"/>
          <a:stretch/>
        </p:blipFill>
        <p:spPr>
          <a:xfrm>
            <a:off x="-1" y="0"/>
            <a:ext cx="12194771" cy="687626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328457" y="6211669"/>
            <a:ext cx="6805353" cy="646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Jupiter ist der größte Planet im Sonnensystem mit einem Durchmesser von 142.980 km. Das ist ca. 11x so groß wie der Erddurchmesser.</a:t>
            </a:r>
          </a:p>
        </p:txBody>
      </p:sp>
      <p:sp>
        <p:nvSpPr>
          <p:cNvPr id="5" name="Rechteck 4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63148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173585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3084022" y="1973044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314731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3"/>
          <a:stretch/>
        </p:blipFill>
        <p:spPr>
          <a:xfrm>
            <a:off x="-1" y="0"/>
            <a:ext cx="12194771" cy="687626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328457" y="6211669"/>
            <a:ext cx="6805353" cy="646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Jupiter ist der größte Planet im Sonnensystem mit einem Durchmesser von 142.980 km. Das ist ca. 11x so groß wie der Erddurchmesser.</a:t>
            </a:r>
          </a:p>
        </p:txBody>
      </p:sp>
      <p:sp>
        <p:nvSpPr>
          <p:cNvPr id="5" name="Rechteck 4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9263148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173585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5481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" b="57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6456784" y="6488668"/>
            <a:ext cx="573521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Der Mount Everest ist mit 8848 m der höchste Berg der Erde</a:t>
            </a:r>
            <a:r>
              <a:rPr lang="de-DE" dirty="0"/>
              <a:t>. </a:t>
            </a:r>
          </a:p>
        </p:txBody>
      </p:sp>
      <p:sp>
        <p:nvSpPr>
          <p:cNvPr id="24" name="Rechteck 23"/>
          <p:cNvSpPr/>
          <p:nvPr/>
        </p:nvSpPr>
        <p:spPr>
          <a:xfrm>
            <a:off x="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0" y="-637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/>
        </p:nvSpPr>
        <p:spPr>
          <a:xfrm>
            <a:off x="3103419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/>
        </p:nvSpPr>
        <p:spPr>
          <a:xfrm>
            <a:off x="6187441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6187441" y="-2161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9271463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50997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3"/>
          <a:stretch/>
        </p:blipFill>
        <p:spPr>
          <a:xfrm>
            <a:off x="-1" y="0"/>
            <a:ext cx="12194771" cy="687626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328457" y="6211669"/>
            <a:ext cx="6805353" cy="646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Jupiter ist der größte Planet im Sonnensystem mit einem Durchmesser von 142.980 km. Das ist ca. 11x so groß wie der Erddurchmesser.</a:t>
            </a:r>
          </a:p>
        </p:txBody>
      </p:sp>
      <p:sp>
        <p:nvSpPr>
          <p:cNvPr id="5" name="Rechteck 4"/>
          <p:cNvSpPr/>
          <p:nvPr/>
        </p:nvSpPr>
        <p:spPr>
          <a:xfrm>
            <a:off x="3084022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173585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533465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3"/>
          <a:stretch/>
        </p:blipFill>
        <p:spPr>
          <a:xfrm>
            <a:off x="-1" y="0"/>
            <a:ext cx="12194771" cy="6876264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328457" y="6211669"/>
            <a:ext cx="6805353" cy="646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Jupiter ist der größte Planet im Sonnensystem mit einem Durchmesser von 142.980 km. Das ist ca. 11x so groß wie der Erddurchmesser.</a:t>
            </a:r>
          </a:p>
        </p:txBody>
      </p:sp>
    </p:spTree>
    <p:extLst>
      <p:ext uri="{BB962C8B-B14F-4D97-AF65-F5344CB8AC3E}">
        <p14:creationId xmlns:p14="http://schemas.microsoft.com/office/powerpoint/2010/main" val="8824049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4"/>
          <a:stretch/>
        </p:blipFill>
        <p:spPr>
          <a:xfrm>
            <a:off x="-4382" y="-1"/>
            <a:ext cx="12196381" cy="692450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2369127" y="6519446"/>
            <a:ext cx="9822872" cy="33855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Das Great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Barrier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-Riff vor der Küste von Queensland erstreckt sich über eine Gesamtlänge von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027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km.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-4382" y="-44889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-4382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-4382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079640" y="198673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79640" y="-4488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3662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3662" y="198673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3662" y="-44889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47684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47684" y="198673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47684" y="-44890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690990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4"/>
          <a:stretch/>
        </p:blipFill>
        <p:spPr>
          <a:xfrm>
            <a:off x="-4382" y="-1"/>
            <a:ext cx="12196381" cy="692450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2369127" y="6519446"/>
            <a:ext cx="9822872" cy="33855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Das Great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Barrier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-Riff vor der Küste von Queensland erstreckt sich über eine Gesamtlänge von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027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km.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-4382" y="-44889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-4382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079640" y="198673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79640" y="-4488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3662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3662" y="198673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3662" y="-44889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47684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9247684" y="198673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47684" y="-44890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578936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4"/>
          <a:stretch/>
        </p:blipFill>
        <p:spPr>
          <a:xfrm>
            <a:off x="-4382" y="-1"/>
            <a:ext cx="12196381" cy="692450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2369127" y="6519446"/>
            <a:ext cx="9822872" cy="33855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Das Great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Barrier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-Riff vor der Küste von Queensland erstreckt sich über eine Gesamtlänge von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027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km.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-4382" y="-44889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-4382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079640" y="198673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79640" y="-44889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3662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3662" y="198673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3662" y="-44889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47684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47684" y="-44890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50578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4"/>
          <a:stretch/>
        </p:blipFill>
        <p:spPr>
          <a:xfrm>
            <a:off x="-4382" y="-1"/>
            <a:ext cx="12196381" cy="692450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2369127" y="6519446"/>
            <a:ext cx="9822872" cy="33855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Das Great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Barrier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-Riff vor der Küste von Queensland erstreckt sich über eine Gesamtlänge von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027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km.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-4382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079640" y="198673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3662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63662" y="198673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3662" y="-44889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47684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47684" y="-44890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602083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4"/>
          <a:stretch/>
        </p:blipFill>
        <p:spPr>
          <a:xfrm>
            <a:off x="-4382" y="-1"/>
            <a:ext cx="12196381" cy="692450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2369127" y="6519446"/>
            <a:ext cx="9822872" cy="33855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Das Great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Barrier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-Riff vor der Küste von Queensland erstreckt sich über eine Gesamtlänge von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027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km.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-4382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079640" y="198673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3662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3662" y="-448896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47684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47684" y="-44890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2551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4"/>
          <a:stretch/>
        </p:blipFill>
        <p:spPr>
          <a:xfrm>
            <a:off x="-4382" y="-1"/>
            <a:ext cx="12196381" cy="692450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2369127" y="6519446"/>
            <a:ext cx="9822872" cy="33855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Das Great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Barrier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-Riff vor der Küste von Queensland erstreckt sich über eine Gesamtlänge von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027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km.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-4382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079640" y="198673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3662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47684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47684" y="-44890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889294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4"/>
          <a:stretch/>
        </p:blipFill>
        <p:spPr>
          <a:xfrm>
            <a:off x="-4382" y="-1"/>
            <a:ext cx="12196381" cy="692450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2369127" y="6519446"/>
            <a:ext cx="9822872" cy="33855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Das Great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Barrier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-Riff vor der Küste von Queensland erstreckt sich über eine Gesamtlänge von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027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km.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-4382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163662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47684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604790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4"/>
          <a:stretch/>
        </p:blipFill>
        <p:spPr>
          <a:xfrm>
            <a:off x="-4382" y="-1"/>
            <a:ext cx="12196381" cy="692450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2369127" y="6519446"/>
            <a:ext cx="9822872" cy="33855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Das Great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Barrier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-Riff vor der Küste von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Australien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erstreckt sich über eine Gesamtlänge von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027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km.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-4382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0328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" b="57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6456784" y="6488668"/>
            <a:ext cx="573521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Der Mount Everest ist mit 8848 m der höchste Berg der Erde</a:t>
            </a:r>
            <a:r>
              <a:rPr lang="de-DE" dirty="0"/>
              <a:t>. </a:t>
            </a:r>
          </a:p>
        </p:txBody>
      </p:sp>
      <p:sp>
        <p:nvSpPr>
          <p:cNvPr id="24" name="Rechteck 23"/>
          <p:cNvSpPr/>
          <p:nvPr/>
        </p:nvSpPr>
        <p:spPr>
          <a:xfrm>
            <a:off x="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0" y="-637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/>
        </p:nvSpPr>
        <p:spPr>
          <a:xfrm>
            <a:off x="6187441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6187441" y="-2161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9271463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266944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54"/>
          <a:stretch/>
        </p:blipFill>
        <p:spPr>
          <a:xfrm>
            <a:off x="-4382" y="-1"/>
            <a:ext cx="12196381" cy="692450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2369127" y="6519446"/>
            <a:ext cx="9822872" cy="33855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Das Great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Barrier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-Riff vor der Küste von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Australien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erstreckt sich über eine Gesamtlänge von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027 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km.</a:t>
            </a: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81649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519653" y="6273225"/>
            <a:ext cx="6672347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der Sonne hätten etwa 1,3 Millionen Erdkugeln Platz. Sie hat einen Durchmesser von 1.392.000 km. In ihrem Inneren ist sie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°C.</a:t>
            </a:r>
          </a:p>
        </p:txBody>
      </p:sp>
      <p:sp>
        <p:nvSpPr>
          <p:cNvPr id="5" name="Rechteck 4"/>
          <p:cNvSpPr/>
          <p:nvPr/>
        </p:nvSpPr>
        <p:spPr>
          <a:xfrm>
            <a:off x="-4382" y="442237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-4382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-4382" y="-44889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079640" y="198673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79640" y="-44889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9238920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59280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8271" y="198673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6902" y="198672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172653" y="-4489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59676" y="-44894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96471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519653" y="6273225"/>
            <a:ext cx="6672347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der Sonne hätten etwa 1,3 Millionen Erdkugeln Platz. Sie hat einen Durchmesser von 1.392.000 km. In ihrem Inneren ist sie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°C.</a:t>
            </a:r>
          </a:p>
        </p:txBody>
      </p:sp>
      <p:sp>
        <p:nvSpPr>
          <p:cNvPr id="7" name="Rechteck 6"/>
          <p:cNvSpPr/>
          <p:nvPr/>
        </p:nvSpPr>
        <p:spPr>
          <a:xfrm>
            <a:off x="-4382" y="-44889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3079640" y="198673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79640" y="-44889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9238920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59280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8271" y="198673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6902" y="198672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172653" y="-4489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59676" y="-44894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944348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519653" y="6273225"/>
            <a:ext cx="6672347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der Sonne hätten etwa 1,3 Millionen Erdkugeln Platz. Sie hat einen Durchmesser von 1.392.000 km. In ihrem Inneren ist sie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°C.</a:t>
            </a:r>
          </a:p>
        </p:txBody>
      </p:sp>
      <p:sp>
        <p:nvSpPr>
          <p:cNvPr id="7" name="Rechteck 6"/>
          <p:cNvSpPr/>
          <p:nvPr/>
        </p:nvSpPr>
        <p:spPr>
          <a:xfrm>
            <a:off x="-4382" y="-44889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79640" y="-44889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9238920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59280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8271" y="198673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6902" y="198672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172653" y="-4489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59676" y="-44894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444913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519653" y="6273225"/>
            <a:ext cx="6672347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der Sonne hätten etwa 1,3 Millionen Erdkugeln Platz. Sie hat einen Durchmesser von 1.392.000 km. In ihrem Inneren ist sie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°C.</a:t>
            </a:r>
          </a:p>
        </p:txBody>
      </p:sp>
      <p:sp>
        <p:nvSpPr>
          <p:cNvPr id="8" name="Rechteck 7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79640" y="-44889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9238920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59280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8271" y="198673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6902" y="198672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172653" y="-448923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59676" y="-44894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879452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519653" y="6273225"/>
            <a:ext cx="6672347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der Sonne hätten etwa 1,3 Millionen Erdkugeln Platz. Sie hat einen Durchmesser von 1.392.000 km. In ihrem Inneren ist sie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°C.</a:t>
            </a:r>
          </a:p>
        </p:txBody>
      </p:sp>
      <p:sp>
        <p:nvSpPr>
          <p:cNvPr id="8" name="Rechteck 7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79640" y="-44889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9238920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59280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8271" y="198673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9256902" y="198672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9259676" y="-448947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550451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519653" y="6273225"/>
            <a:ext cx="6672347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der Sonne hätten etwa 1,3 Millionen Erdkugeln Platz. Sie hat einen Durchmesser von 1.392.000 km. In ihrem Inneren ist sie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°C.</a:t>
            </a:r>
          </a:p>
        </p:txBody>
      </p:sp>
      <p:sp>
        <p:nvSpPr>
          <p:cNvPr id="8" name="Rechteck 7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79640" y="-44889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9238920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59280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6168271" y="198673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846321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519653" y="6273225"/>
            <a:ext cx="6672347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der Sonne hätten etwa 1,3 Millionen Erdkugeln Platz. Sie hat einen Durchmesser von 1.392.000 km. In ihrem Inneren ist sie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°C.</a:t>
            </a:r>
          </a:p>
        </p:txBody>
      </p:sp>
      <p:sp>
        <p:nvSpPr>
          <p:cNvPr id="8" name="Rechteck 7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079640" y="-448892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9238920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59280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38855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519653" y="6273225"/>
            <a:ext cx="6672347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der Sonne hätten etwa 1,3 Millionen Erdkugeln Platz. Sie hat einen Durchmesser von 1.392.000 km. In ihrem Inneren ist sie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°C.</a:t>
            </a:r>
          </a:p>
        </p:txBody>
      </p:sp>
      <p:sp>
        <p:nvSpPr>
          <p:cNvPr id="8" name="Rechteck 7"/>
          <p:cNvSpPr/>
          <p:nvPr/>
        </p:nvSpPr>
        <p:spPr>
          <a:xfrm>
            <a:off x="307964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9238920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59280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742296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519653" y="6273225"/>
            <a:ext cx="6672347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der Sonne hätten etwa 1,3 Millionen Erdkugeln Platz. Sie hat einen Durchmesser von 1.392.000 km. In ihrem Inneren ist sie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°C.</a:t>
            </a:r>
          </a:p>
        </p:txBody>
      </p:sp>
      <p:sp>
        <p:nvSpPr>
          <p:cNvPr id="11" name="Rechteck 10"/>
          <p:cNvSpPr/>
          <p:nvPr/>
        </p:nvSpPr>
        <p:spPr>
          <a:xfrm>
            <a:off x="9238920" y="4422365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159280" y="4422368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2430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" b="57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6456784" y="6488668"/>
            <a:ext cx="573521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Der Mount Everest ist mit 8848 m der höchste Berg der Erde</a:t>
            </a:r>
            <a:r>
              <a:rPr lang="de-DE" dirty="0"/>
              <a:t>. </a:t>
            </a:r>
          </a:p>
        </p:txBody>
      </p:sp>
      <p:sp>
        <p:nvSpPr>
          <p:cNvPr id="24" name="Rechteck 23"/>
          <p:cNvSpPr/>
          <p:nvPr/>
        </p:nvSpPr>
        <p:spPr>
          <a:xfrm>
            <a:off x="0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0" y="-6373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/>
        </p:nvSpPr>
        <p:spPr>
          <a:xfrm>
            <a:off x="6187441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9271463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240859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519653" y="6273225"/>
            <a:ext cx="6672347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In der Sonne hätten etwa 1,3 Millionen Erdkugeln Platz. Sie hat einen Durchmesser von 1.392.000 km. In ihrem Inneren ist sie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°C.</a:t>
            </a:r>
          </a:p>
        </p:txBody>
      </p:sp>
    </p:spTree>
    <p:extLst>
      <p:ext uri="{BB962C8B-B14F-4D97-AF65-F5344CB8AC3E}">
        <p14:creationId xmlns:p14="http://schemas.microsoft.com/office/powerpoint/2010/main" val="4022274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3" b="57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6456784" y="6488668"/>
            <a:ext cx="573521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Der Mount Everest ist mit 8848 m der höchste Berg der Erde</a:t>
            </a:r>
            <a:r>
              <a:rPr lang="de-DE" dirty="0"/>
              <a:t>. </a:t>
            </a:r>
          </a:p>
        </p:txBody>
      </p:sp>
      <p:sp>
        <p:nvSpPr>
          <p:cNvPr id="28" name="Rechteck 27"/>
          <p:cNvSpPr/>
          <p:nvPr/>
        </p:nvSpPr>
        <p:spPr>
          <a:xfrm>
            <a:off x="6187441" y="1986740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6187441" y="4422371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9271463" y="4422369"/>
            <a:ext cx="3084022" cy="243562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7267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1648</Words>
  <Application>Microsoft Office PowerPoint</Application>
  <PresentationFormat>Breitbild</PresentationFormat>
  <Paragraphs>80</Paragraphs>
  <Slides>80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80</vt:i4>
      </vt:variant>
    </vt:vector>
  </HeadingPairs>
  <TitlesOfParts>
    <vt:vector size="84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Krauß, Lina</dc:creator>
  <cp:lastModifiedBy>Krauß, Lina</cp:lastModifiedBy>
  <cp:revision>7</cp:revision>
  <dcterms:created xsi:type="dcterms:W3CDTF">2019-11-22T10:05:10Z</dcterms:created>
  <dcterms:modified xsi:type="dcterms:W3CDTF">2019-11-22T11:19:28Z</dcterms:modified>
</cp:coreProperties>
</file>