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61" r:id="rId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3519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2505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16963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72278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3069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531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29227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7995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0832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1378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4759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9099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2311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1437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9726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5196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8947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ADDE1EE-CAEF-49F9-AEB2-F1DA47C5E22A}" type="datetimeFigureOut">
              <a:rPr lang="de-DE" smtClean="0"/>
              <a:t>09.05.2018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01BE213-1231-4DC2-B81A-0CB02439D90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7457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692398" y="1879368"/>
            <a:ext cx="6815669" cy="1515533"/>
          </a:xfrm>
        </p:spPr>
        <p:txBody>
          <a:bodyPr/>
          <a:lstStyle/>
          <a:p>
            <a:r>
              <a:rPr lang="de-DE" dirty="0" smtClean="0"/>
              <a:t>Nehemia leitet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Online-Material E03-11-01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13347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Nehemia leitet</a:t>
            </a:r>
            <a:br>
              <a:rPr lang="de-DE" dirty="0" smtClean="0"/>
            </a:br>
            <a:r>
              <a:rPr lang="de-DE" b="1" dirty="0" smtClean="0"/>
              <a:t>Die drei unfairsten Situationen</a:t>
            </a:r>
            <a:endParaRPr lang="de-DE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i="1" dirty="0" smtClean="0"/>
              <a:t>(</a:t>
            </a:r>
            <a:r>
              <a:rPr lang="de-DE" i="1" dirty="0"/>
              <a:t>Fügt die drei unfairsten Situationen aus „</a:t>
            </a:r>
            <a:r>
              <a:rPr lang="de-DE" i="1" dirty="0" smtClean="0"/>
              <a:t>Einsteigen //Aktion</a:t>
            </a:r>
            <a:r>
              <a:rPr lang="de-DE" i="1" dirty="0"/>
              <a:t>“ in die Folie ein</a:t>
            </a:r>
            <a:r>
              <a:rPr lang="de-DE" i="1" dirty="0" smtClean="0"/>
              <a:t>.)</a:t>
            </a:r>
            <a:endParaRPr lang="de-DE" i="1" dirty="0"/>
          </a:p>
        </p:txBody>
      </p:sp>
    </p:spTree>
    <p:extLst>
      <p:ext uri="{BB962C8B-B14F-4D97-AF65-F5344CB8AC3E}">
        <p14:creationId xmlns:p14="http://schemas.microsoft.com/office/powerpoint/2010/main" val="3539126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Nehemia leitet</a:t>
            </a:r>
            <a:br>
              <a:rPr lang="de-DE" dirty="0" smtClean="0"/>
            </a:br>
            <a:r>
              <a:rPr lang="de-DE" b="1" dirty="0" smtClean="0"/>
              <a:t>Ein Tipp für Nehemia</a:t>
            </a:r>
            <a:endParaRPr lang="de-DE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r>
              <a:rPr lang="de-DE" i="1" dirty="0" smtClean="0"/>
              <a:t>(</a:t>
            </a:r>
            <a:r>
              <a:rPr lang="de-DE" i="1" dirty="0"/>
              <a:t>Formuliert einen „Nehemia-Tipp“, wie man sich in </a:t>
            </a:r>
            <a:r>
              <a:rPr lang="de-DE" i="1" dirty="0" smtClean="0"/>
              <a:t>„</a:t>
            </a:r>
            <a:r>
              <a:rPr lang="de-DE" i="1" dirty="0"/>
              <a:t>v</a:t>
            </a:r>
            <a:r>
              <a:rPr lang="de-DE" i="1" dirty="0" smtClean="0"/>
              <a:t>oll unfairen</a:t>
            </a:r>
            <a:r>
              <a:rPr lang="de-DE" i="1" dirty="0"/>
              <a:t>“ Situationen gut verhalten </a:t>
            </a:r>
            <a:r>
              <a:rPr lang="de-DE" i="1" dirty="0" smtClean="0"/>
              <a:t>kann, </a:t>
            </a:r>
            <a:r>
              <a:rPr lang="de-DE" i="1" dirty="0" smtClean="0"/>
              <a:t>und schreibt ihn in diese Folie. Zusätzlich könnt ihr ihn mit </a:t>
            </a:r>
            <a:r>
              <a:rPr lang="de-DE" i="1" dirty="0"/>
              <a:t>dem Handy als </a:t>
            </a:r>
            <a:r>
              <a:rPr lang="de-DE" i="1"/>
              <a:t>Clip </a:t>
            </a:r>
            <a:r>
              <a:rPr lang="de-DE" i="1" smtClean="0"/>
              <a:t>aufnehmen.) </a:t>
            </a:r>
            <a:endParaRPr lang="de-DE" b="1" i="1" dirty="0"/>
          </a:p>
          <a:p>
            <a:pPr marL="0" indent="0">
              <a:buNone/>
            </a:pPr>
            <a:endParaRPr lang="de-DE" i="1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62348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Nehemia baut</a:t>
            </a:r>
            <a:br>
              <a:rPr lang="de-DE" dirty="0" smtClean="0"/>
            </a:br>
            <a:r>
              <a:rPr lang="de-DE" b="1" dirty="0" smtClean="0"/>
              <a:t>Nehemia, das will ich mir merken</a:t>
            </a:r>
            <a:endParaRPr lang="de-DE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i="1" dirty="0" smtClean="0"/>
              <a:t>(</a:t>
            </a:r>
            <a:r>
              <a:rPr lang="de-DE" i="1" dirty="0"/>
              <a:t>Überlegt euch, was euch zu dem Thema heute wichtig </a:t>
            </a:r>
            <a:r>
              <a:rPr lang="de-DE" i="1"/>
              <a:t>geworden </a:t>
            </a:r>
            <a:r>
              <a:rPr lang="de-DE" i="1" smtClean="0"/>
              <a:t>ist, </a:t>
            </a:r>
            <a:r>
              <a:rPr lang="de-DE" i="1" dirty="0"/>
              <a:t>und schreibt das </a:t>
            </a:r>
            <a:r>
              <a:rPr lang="de-DE" i="1" dirty="0" smtClean="0"/>
              <a:t>auf die </a:t>
            </a:r>
            <a:r>
              <a:rPr lang="de-DE" i="1"/>
              <a:t>Folie</a:t>
            </a:r>
            <a:r>
              <a:rPr lang="de-DE" i="1" smtClean="0"/>
              <a:t>.)</a:t>
            </a:r>
            <a:endParaRPr lang="de-DE" i="1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1001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sch">
  <a:themeElements>
    <a:clrScheme name="Organisch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sch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sc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85</Words>
  <Application>Microsoft Office PowerPoint</Application>
  <PresentationFormat>Breitbild</PresentationFormat>
  <Paragraphs>11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7" baseType="lpstr">
      <vt:lpstr>Arial</vt:lpstr>
      <vt:lpstr>Garamond</vt:lpstr>
      <vt:lpstr>Organisch</vt:lpstr>
      <vt:lpstr>Nehemia leitet</vt:lpstr>
      <vt:lpstr>Nehemia leitet Die drei unfairsten Situationen</vt:lpstr>
      <vt:lpstr>Nehemia leitet Ein Tipp für Nehemia</vt:lpstr>
      <vt:lpstr>Nehemia baut Nehemia, das will ich mir merken</vt:lpstr>
    </vt:vector>
  </TitlesOfParts>
  <Company>SCM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Nehemia betet und plant</dc:title>
  <dc:creator>Klotz, Sarah</dc:creator>
  <cp:lastModifiedBy>Henrich, Christiane</cp:lastModifiedBy>
  <cp:revision>10</cp:revision>
  <dcterms:created xsi:type="dcterms:W3CDTF">2018-05-08T09:49:58Z</dcterms:created>
  <dcterms:modified xsi:type="dcterms:W3CDTF">2018-05-09T09:21:49Z</dcterms:modified>
</cp:coreProperties>
</file>