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70" r:id="rId3"/>
    <p:sldId id="257" r:id="rId4"/>
    <p:sldId id="258" r:id="rId5"/>
    <p:sldId id="259" r:id="rId6"/>
    <p:sldId id="260" r:id="rId7"/>
    <p:sldId id="261" r:id="rId8"/>
    <p:sldId id="263" r:id="rId9"/>
    <p:sldId id="262" r:id="rId10"/>
    <p:sldId id="264" r:id="rId11"/>
    <p:sldId id="265" r:id="rId12"/>
    <p:sldId id="266" r:id="rId13"/>
    <p:sldId id="267" r:id="rId14"/>
    <p:sldId id="268" r:id="rId15"/>
    <p:sldId id="269" r:id="rId16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5D932-960F-4E8A-9D6A-8780FED424FA}" type="datetimeFigureOut">
              <a:rPr lang="de-DE" smtClean="0"/>
              <a:t>15.05.2018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09F6B-DB59-488A-95B6-1B26088F009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338163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5D932-960F-4E8A-9D6A-8780FED424FA}" type="datetimeFigureOut">
              <a:rPr lang="de-DE" smtClean="0"/>
              <a:t>15.05.2018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09F6B-DB59-488A-95B6-1B26088F009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448906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5D932-960F-4E8A-9D6A-8780FED424FA}" type="datetimeFigureOut">
              <a:rPr lang="de-DE" smtClean="0"/>
              <a:t>15.05.2018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09F6B-DB59-488A-95B6-1B26088F009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37204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5D932-960F-4E8A-9D6A-8780FED424FA}" type="datetimeFigureOut">
              <a:rPr lang="de-DE" smtClean="0"/>
              <a:t>15.05.2018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09F6B-DB59-488A-95B6-1B26088F009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08479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5D932-960F-4E8A-9D6A-8780FED424FA}" type="datetimeFigureOut">
              <a:rPr lang="de-DE" smtClean="0"/>
              <a:t>15.05.2018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09F6B-DB59-488A-95B6-1B26088F009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92520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5D932-960F-4E8A-9D6A-8780FED424FA}" type="datetimeFigureOut">
              <a:rPr lang="de-DE" smtClean="0"/>
              <a:t>15.05.2018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09F6B-DB59-488A-95B6-1B26088F009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418076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5D932-960F-4E8A-9D6A-8780FED424FA}" type="datetimeFigureOut">
              <a:rPr lang="de-DE" smtClean="0"/>
              <a:t>15.05.2018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09F6B-DB59-488A-95B6-1B26088F009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2114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5D932-960F-4E8A-9D6A-8780FED424FA}" type="datetimeFigureOut">
              <a:rPr lang="de-DE" smtClean="0"/>
              <a:t>15.05.2018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09F6B-DB59-488A-95B6-1B26088F009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96772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5D932-960F-4E8A-9D6A-8780FED424FA}" type="datetimeFigureOut">
              <a:rPr lang="de-DE" smtClean="0"/>
              <a:t>15.05.2018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09F6B-DB59-488A-95B6-1B26088F009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897648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5D932-960F-4E8A-9D6A-8780FED424FA}" type="datetimeFigureOut">
              <a:rPr lang="de-DE" smtClean="0"/>
              <a:t>15.05.2018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09F6B-DB59-488A-95B6-1B26088F009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308792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5D932-960F-4E8A-9D6A-8780FED424FA}" type="datetimeFigureOut">
              <a:rPr lang="de-DE" smtClean="0"/>
              <a:t>15.05.2018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09F6B-DB59-488A-95B6-1B26088F009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65779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E5D932-960F-4E8A-9D6A-8780FED424FA}" type="datetimeFigureOut">
              <a:rPr lang="de-DE" smtClean="0"/>
              <a:t>15.05.2018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909F6B-DB59-488A-95B6-1B26088F009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1560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3" Type="http://schemas.openxmlformats.org/officeDocument/2006/relationships/slide" Target="slide5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5" Type="http://schemas.openxmlformats.org/officeDocument/2006/relationships/slide" Target="slide7.xml"/><Relationship Id="rId10" Type="http://schemas.openxmlformats.org/officeDocument/2006/relationships/slide" Target="slide12.xml"/><Relationship Id="rId4" Type="http://schemas.openxmlformats.org/officeDocument/2006/relationships/slide" Target="slide6.xml"/><Relationship Id="rId9" Type="http://schemas.openxmlformats.org/officeDocument/2006/relationships/slide" Target="slide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443" y="0"/>
            <a:ext cx="9976021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529913" y="3707027"/>
            <a:ext cx="5132173" cy="790831"/>
          </a:xfrm>
          <a:blipFill>
            <a:blip r:embed="rId3"/>
            <a:tile tx="0" ty="0" sx="100000" sy="100000" flip="none" algn="tl"/>
          </a:blipFill>
        </p:spPr>
        <p:txBody>
          <a:bodyPr>
            <a:normAutofit fontScale="90000"/>
          </a:bodyPr>
          <a:lstStyle/>
          <a:p>
            <a:r>
              <a:rPr lang="de-DE" dirty="0" smtClean="0"/>
              <a:t/>
            </a:r>
            <a:br>
              <a:rPr lang="de-DE" dirty="0" smtClean="0"/>
            </a:b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/>
            </a:r>
            <a:br>
              <a:rPr lang="de-DE" dirty="0" smtClean="0"/>
            </a:b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/>
            </a:r>
            <a:br>
              <a:rPr lang="de-DE" dirty="0" smtClean="0"/>
            </a:b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Sterndeuter-Quiz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3958280" y="4753233"/>
            <a:ext cx="4275438" cy="463378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r>
              <a:rPr lang="de-DE" dirty="0" smtClean="0"/>
              <a:t>Online Material Nummer 20-08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52680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Sterndeuter-Quiz</a:t>
            </a:r>
            <a:endParaRPr lang="de-DE" dirty="0"/>
          </a:p>
        </p:txBody>
      </p:sp>
      <p:graphicFrame>
        <p:nvGraphicFramePr>
          <p:cNvPr id="5" name="Inhaltsplatzhalt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28553606"/>
              </p:ext>
            </p:extLst>
          </p:nvPr>
        </p:nvGraphicFramePr>
        <p:xfrm>
          <a:off x="838200" y="1690688"/>
          <a:ext cx="10515600" cy="4457596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505200"/>
                <a:gridCol w="3505200"/>
                <a:gridCol w="3505200"/>
              </a:tblGrid>
              <a:tr h="451150">
                <a:tc>
                  <a:txBody>
                    <a:bodyPr/>
                    <a:lstStyle/>
                    <a:p>
                      <a:r>
                        <a:rPr lang="de-DE" sz="2800" dirty="0" smtClean="0">
                          <a:solidFill>
                            <a:schemeClr val="tx1"/>
                          </a:solidFill>
                        </a:rPr>
                        <a:t>Story</a:t>
                      </a:r>
                      <a:endParaRPr lang="de-DE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800" dirty="0" smtClean="0">
                          <a:solidFill>
                            <a:schemeClr val="tx1"/>
                          </a:solidFill>
                        </a:rPr>
                        <a:t>Stern</a:t>
                      </a:r>
                      <a:endParaRPr lang="de-DE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800" dirty="0" smtClean="0">
                          <a:solidFill>
                            <a:schemeClr val="tx1"/>
                          </a:solidFill>
                        </a:rPr>
                        <a:t>Kind</a:t>
                      </a:r>
                      <a:endParaRPr lang="de-DE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9848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①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①</a:t>
                      </a:r>
                      <a:endParaRPr lang="de-DE" dirty="0"/>
                    </a:p>
                  </a:txBody>
                  <a:tcPr/>
                </a:tc>
              </a:tr>
              <a:tr h="984859">
                <a:tc>
                  <a:txBody>
                    <a:bodyPr/>
                    <a:lstStyle/>
                    <a:p>
                      <a:r>
                        <a:rPr lang="de-DE" dirty="0" smtClean="0"/>
                        <a:t>②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②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②</a:t>
                      </a:r>
                      <a:endParaRPr lang="de-DE" dirty="0"/>
                    </a:p>
                  </a:txBody>
                  <a:tcPr/>
                </a:tc>
              </a:tr>
              <a:tr h="984859">
                <a:tc>
                  <a:txBody>
                    <a:bodyPr/>
                    <a:lstStyle/>
                    <a:p>
                      <a:r>
                        <a:rPr lang="de-DE" dirty="0" smtClean="0"/>
                        <a:t>③</a:t>
                      </a:r>
                      <a:r>
                        <a:rPr lang="de-D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Warum möchte Herodes von den Sterndeutern wissen, wo das Baby ist? 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③</a:t>
                      </a:r>
                    </a:p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③</a:t>
                      </a:r>
                    </a:p>
                    <a:p>
                      <a:endParaRPr lang="de-DE" dirty="0"/>
                    </a:p>
                  </a:txBody>
                  <a:tcPr/>
                </a:tc>
              </a:tr>
              <a:tr h="984859">
                <a:tc>
                  <a:txBody>
                    <a:bodyPr/>
                    <a:lstStyle/>
                    <a:p>
                      <a:r>
                        <a:rPr lang="de-DE" dirty="0" smtClean="0"/>
                        <a:t>④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④</a:t>
                      </a:r>
                    </a:p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④</a:t>
                      </a:r>
                    </a:p>
                    <a:p>
                      <a:endParaRPr lang="de-DE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064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Sterndeuter-Quiz</a:t>
            </a:r>
            <a:endParaRPr lang="de-DE" dirty="0"/>
          </a:p>
        </p:txBody>
      </p:sp>
      <p:graphicFrame>
        <p:nvGraphicFramePr>
          <p:cNvPr id="5" name="Inhaltsplatzhalt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88158803"/>
              </p:ext>
            </p:extLst>
          </p:nvPr>
        </p:nvGraphicFramePr>
        <p:xfrm>
          <a:off x="838200" y="1690688"/>
          <a:ext cx="10515600" cy="4457596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505200"/>
                <a:gridCol w="3505200"/>
                <a:gridCol w="3505200"/>
              </a:tblGrid>
              <a:tr h="451150">
                <a:tc>
                  <a:txBody>
                    <a:bodyPr/>
                    <a:lstStyle/>
                    <a:p>
                      <a:r>
                        <a:rPr lang="de-DE" sz="2800" dirty="0" smtClean="0">
                          <a:solidFill>
                            <a:schemeClr val="tx1"/>
                          </a:solidFill>
                        </a:rPr>
                        <a:t>Story</a:t>
                      </a:r>
                      <a:endParaRPr lang="de-DE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800" dirty="0" smtClean="0">
                          <a:solidFill>
                            <a:schemeClr val="tx1"/>
                          </a:solidFill>
                        </a:rPr>
                        <a:t>Stern</a:t>
                      </a:r>
                      <a:endParaRPr lang="de-DE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800" dirty="0" smtClean="0">
                          <a:solidFill>
                            <a:schemeClr val="tx1"/>
                          </a:solidFill>
                        </a:rPr>
                        <a:t>Kind</a:t>
                      </a:r>
                      <a:endParaRPr lang="de-DE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9848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①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①</a:t>
                      </a:r>
                      <a:endParaRPr lang="de-DE" dirty="0"/>
                    </a:p>
                  </a:txBody>
                  <a:tcPr/>
                </a:tc>
              </a:tr>
              <a:tr h="984859">
                <a:tc>
                  <a:txBody>
                    <a:bodyPr/>
                    <a:lstStyle/>
                    <a:p>
                      <a:r>
                        <a:rPr lang="de-DE" dirty="0" smtClean="0"/>
                        <a:t>②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②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②</a:t>
                      </a:r>
                      <a:endParaRPr lang="de-DE" dirty="0"/>
                    </a:p>
                  </a:txBody>
                  <a:tcPr/>
                </a:tc>
              </a:tr>
              <a:tr h="984859">
                <a:tc>
                  <a:txBody>
                    <a:bodyPr/>
                    <a:lstStyle/>
                    <a:p>
                      <a:r>
                        <a:rPr lang="de-DE" dirty="0" smtClean="0"/>
                        <a:t>③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③</a:t>
                      </a:r>
                      <a:r>
                        <a:rPr lang="de-D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Welche Bedeutung hat der Stern von Bethlehem für die Sterndeuter?</a:t>
                      </a:r>
                      <a:endParaRPr lang="de-DE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③</a:t>
                      </a:r>
                    </a:p>
                    <a:p>
                      <a:endParaRPr lang="de-DE" dirty="0"/>
                    </a:p>
                  </a:txBody>
                  <a:tcPr/>
                </a:tc>
              </a:tr>
              <a:tr h="984859">
                <a:tc>
                  <a:txBody>
                    <a:bodyPr/>
                    <a:lstStyle/>
                    <a:p>
                      <a:r>
                        <a:rPr lang="de-DE" dirty="0" smtClean="0"/>
                        <a:t>④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④</a:t>
                      </a:r>
                    </a:p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④</a:t>
                      </a:r>
                    </a:p>
                    <a:p>
                      <a:endParaRPr lang="de-DE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139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Sterndeuter-Quiz</a:t>
            </a:r>
            <a:endParaRPr lang="de-DE" dirty="0"/>
          </a:p>
        </p:txBody>
      </p:sp>
      <p:graphicFrame>
        <p:nvGraphicFramePr>
          <p:cNvPr id="5" name="Inhaltsplatzhalt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3113280"/>
              </p:ext>
            </p:extLst>
          </p:nvPr>
        </p:nvGraphicFramePr>
        <p:xfrm>
          <a:off x="838200" y="1690688"/>
          <a:ext cx="10515600" cy="4457596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505200"/>
                <a:gridCol w="3505200"/>
                <a:gridCol w="3505200"/>
              </a:tblGrid>
              <a:tr h="451150">
                <a:tc>
                  <a:txBody>
                    <a:bodyPr/>
                    <a:lstStyle/>
                    <a:p>
                      <a:r>
                        <a:rPr lang="de-DE" sz="2800" dirty="0" smtClean="0">
                          <a:solidFill>
                            <a:schemeClr val="tx1"/>
                          </a:solidFill>
                        </a:rPr>
                        <a:t>Story</a:t>
                      </a:r>
                      <a:endParaRPr lang="de-DE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800" dirty="0" smtClean="0">
                          <a:solidFill>
                            <a:schemeClr val="tx1"/>
                          </a:solidFill>
                        </a:rPr>
                        <a:t>Stern</a:t>
                      </a:r>
                      <a:endParaRPr lang="de-DE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800" dirty="0" smtClean="0">
                          <a:solidFill>
                            <a:schemeClr val="tx1"/>
                          </a:solidFill>
                        </a:rPr>
                        <a:t>Kind</a:t>
                      </a:r>
                      <a:endParaRPr lang="de-DE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9848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①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①</a:t>
                      </a:r>
                      <a:endParaRPr lang="de-DE" dirty="0"/>
                    </a:p>
                  </a:txBody>
                  <a:tcPr/>
                </a:tc>
              </a:tr>
              <a:tr h="984859">
                <a:tc>
                  <a:txBody>
                    <a:bodyPr/>
                    <a:lstStyle/>
                    <a:p>
                      <a:r>
                        <a:rPr lang="de-DE" dirty="0" smtClean="0"/>
                        <a:t>②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②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②</a:t>
                      </a:r>
                      <a:endParaRPr lang="de-DE" dirty="0"/>
                    </a:p>
                  </a:txBody>
                  <a:tcPr/>
                </a:tc>
              </a:tr>
              <a:tr h="984859">
                <a:tc>
                  <a:txBody>
                    <a:bodyPr/>
                    <a:lstStyle/>
                    <a:p>
                      <a:r>
                        <a:rPr lang="de-DE" dirty="0" smtClean="0"/>
                        <a:t>③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③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③</a:t>
                      </a:r>
                      <a:r>
                        <a:rPr lang="de-D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Warum geben die Sterndeuter dem Kind Geschenke?</a:t>
                      </a:r>
                      <a:endParaRPr lang="de-DE" dirty="0" smtClean="0"/>
                    </a:p>
                    <a:p>
                      <a:endParaRPr lang="de-DE" dirty="0"/>
                    </a:p>
                  </a:txBody>
                  <a:tcPr/>
                </a:tc>
              </a:tr>
              <a:tr h="984859">
                <a:tc>
                  <a:txBody>
                    <a:bodyPr/>
                    <a:lstStyle/>
                    <a:p>
                      <a:r>
                        <a:rPr lang="de-DE" dirty="0" smtClean="0"/>
                        <a:t>④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④</a:t>
                      </a:r>
                    </a:p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④</a:t>
                      </a:r>
                    </a:p>
                    <a:p>
                      <a:endParaRPr lang="de-DE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948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Sterndeuter-Quiz</a:t>
            </a:r>
            <a:endParaRPr lang="de-DE" dirty="0"/>
          </a:p>
        </p:txBody>
      </p:sp>
      <p:graphicFrame>
        <p:nvGraphicFramePr>
          <p:cNvPr id="5" name="Inhaltsplatzhalt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49713669"/>
              </p:ext>
            </p:extLst>
          </p:nvPr>
        </p:nvGraphicFramePr>
        <p:xfrm>
          <a:off x="838200" y="1690688"/>
          <a:ext cx="10515600" cy="4457596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505200"/>
                <a:gridCol w="3505200"/>
                <a:gridCol w="3505200"/>
              </a:tblGrid>
              <a:tr h="451150">
                <a:tc>
                  <a:txBody>
                    <a:bodyPr/>
                    <a:lstStyle/>
                    <a:p>
                      <a:r>
                        <a:rPr lang="de-DE" sz="2800" dirty="0" smtClean="0">
                          <a:solidFill>
                            <a:schemeClr val="tx1"/>
                          </a:solidFill>
                        </a:rPr>
                        <a:t>Story</a:t>
                      </a:r>
                      <a:endParaRPr lang="de-DE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800" dirty="0" smtClean="0">
                          <a:solidFill>
                            <a:schemeClr val="tx1"/>
                          </a:solidFill>
                        </a:rPr>
                        <a:t>Stern</a:t>
                      </a:r>
                      <a:endParaRPr lang="de-DE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800" dirty="0" smtClean="0">
                          <a:solidFill>
                            <a:schemeClr val="tx1"/>
                          </a:solidFill>
                        </a:rPr>
                        <a:t>Kind</a:t>
                      </a:r>
                      <a:endParaRPr lang="de-DE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9848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①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①</a:t>
                      </a:r>
                      <a:endParaRPr lang="de-DE" dirty="0"/>
                    </a:p>
                  </a:txBody>
                  <a:tcPr/>
                </a:tc>
              </a:tr>
              <a:tr h="984859">
                <a:tc>
                  <a:txBody>
                    <a:bodyPr/>
                    <a:lstStyle/>
                    <a:p>
                      <a:r>
                        <a:rPr lang="de-DE" dirty="0" smtClean="0"/>
                        <a:t>②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②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②</a:t>
                      </a:r>
                      <a:endParaRPr lang="de-DE" dirty="0"/>
                    </a:p>
                  </a:txBody>
                  <a:tcPr/>
                </a:tc>
              </a:tr>
              <a:tr h="984859">
                <a:tc>
                  <a:txBody>
                    <a:bodyPr/>
                    <a:lstStyle/>
                    <a:p>
                      <a:r>
                        <a:rPr lang="de-DE" dirty="0" smtClean="0"/>
                        <a:t>③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③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③</a:t>
                      </a:r>
                      <a:endParaRPr lang="de-DE" dirty="0"/>
                    </a:p>
                  </a:txBody>
                  <a:tcPr/>
                </a:tc>
              </a:tr>
              <a:tr h="984859">
                <a:tc>
                  <a:txBody>
                    <a:bodyPr/>
                    <a:lstStyle/>
                    <a:p>
                      <a:r>
                        <a:rPr lang="de-DE" dirty="0" smtClean="0"/>
                        <a:t>④</a:t>
                      </a:r>
                      <a:r>
                        <a:rPr lang="de-D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Warum kehren die Sterndeuter nicht zu Herodes zurück?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④</a:t>
                      </a:r>
                    </a:p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④</a:t>
                      </a:r>
                    </a:p>
                    <a:p>
                      <a:endParaRPr lang="de-DE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2896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Sterndeuter-Quiz</a:t>
            </a:r>
            <a:endParaRPr lang="de-DE" dirty="0"/>
          </a:p>
        </p:txBody>
      </p:sp>
      <p:graphicFrame>
        <p:nvGraphicFramePr>
          <p:cNvPr id="5" name="Inhaltsplatzhalt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73417490"/>
              </p:ext>
            </p:extLst>
          </p:nvPr>
        </p:nvGraphicFramePr>
        <p:xfrm>
          <a:off x="838200" y="1690688"/>
          <a:ext cx="10515600" cy="4661457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505200"/>
                <a:gridCol w="3505200"/>
                <a:gridCol w="3505200"/>
              </a:tblGrid>
              <a:tr h="451150">
                <a:tc>
                  <a:txBody>
                    <a:bodyPr/>
                    <a:lstStyle/>
                    <a:p>
                      <a:r>
                        <a:rPr lang="de-DE" sz="2800" dirty="0" smtClean="0">
                          <a:solidFill>
                            <a:schemeClr val="tx1"/>
                          </a:solidFill>
                        </a:rPr>
                        <a:t>Story</a:t>
                      </a:r>
                      <a:endParaRPr lang="de-DE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800" dirty="0" smtClean="0">
                          <a:solidFill>
                            <a:schemeClr val="tx1"/>
                          </a:solidFill>
                        </a:rPr>
                        <a:t>Stern</a:t>
                      </a:r>
                      <a:endParaRPr lang="de-DE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800" dirty="0" smtClean="0">
                          <a:solidFill>
                            <a:schemeClr val="tx1"/>
                          </a:solidFill>
                        </a:rPr>
                        <a:t>Kind</a:t>
                      </a:r>
                      <a:endParaRPr lang="de-DE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9848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①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①</a:t>
                      </a:r>
                      <a:endParaRPr lang="de-DE" dirty="0"/>
                    </a:p>
                  </a:txBody>
                  <a:tcPr/>
                </a:tc>
              </a:tr>
              <a:tr h="984859">
                <a:tc>
                  <a:txBody>
                    <a:bodyPr/>
                    <a:lstStyle/>
                    <a:p>
                      <a:r>
                        <a:rPr lang="de-DE" dirty="0" smtClean="0"/>
                        <a:t>②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②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②</a:t>
                      </a:r>
                      <a:endParaRPr lang="de-DE" dirty="0"/>
                    </a:p>
                  </a:txBody>
                  <a:tcPr/>
                </a:tc>
              </a:tr>
              <a:tr h="984859">
                <a:tc>
                  <a:txBody>
                    <a:bodyPr/>
                    <a:lstStyle/>
                    <a:p>
                      <a:r>
                        <a:rPr lang="de-DE" dirty="0" smtClean="0"/>
                        <a:t>③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③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③</a:t>
                      </a:r>
                      <a:endParaRPr lang="de-DE" dirty="0"/>
                    </a:p>
                  </a:txBody>
                  <a:tcPr/>
                </a:tc>
              </a:tr>
              <a:tr h="984859">
                <a:tc>
                  <a:txBody>
                    <a:bodyPr/>
                    <a:lstStyle/>
                    <a:p>
                      <a:r>
                        <a:rPr lang="de-DE" dirty="0" smtClean="0"/>
                        <a:t>④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④</a:t>
                      </a:r>
                      <a:r>
                        <a:rPr lang="de-D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Wie ist es möglich, dass ein Stern den Männern aus dem Osten zeigen kann, wo der Stall mit dem Baby ist?</a:t>
                      </a:r>
                      <a:endParaRPr lang="de-DE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④</a:t>
                      </a:r>
                    </a:p>
                    <a:p>
                      <a:endParaRPr lang="de-DE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1499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Sterndeuter-Quiz</a:t>
            </a:r>
            <a:endParaRPr lang="de-DE" dirty="0"/>
          </a:p>
        </p:txBody>
      </p:sp>
      <p:graphicFrame>
        <p:nvGraphicFramePr>
          <p:cNvPr id="5" name="Inhaltsplatzhalt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31147092"/>
              </p:ext>
            </p:extLst>
          </p:nvPr>
        </p:nvGraphicFramePr>
        <p:xfrm>
          <a:off x="838200" y="1690688"/>
          <a:ext cx="10515600" cy="4457596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505200"/>
                <a:gridCol w="3505200"/>
                <a:gridCol w="3505200"/>
              </a:tblGrid>
              <a:tr h="451150">
                <a:tc>
                  <a:txBody>
                    <a:bodyPr/>
                    <a:lstStyle/>
                    <a:p>
                      <a:r>
                        <a:rPr lang="de-DE" sz="2800" dirty="0" smtClean="0">
                          <a:solidFill>
                            <a:schemeClr val="tx1"/>
                          </a:solidFill>
                        </a:rPr>
                        <a:t>Story</a:t>
                      </a:r>
                      <a:endParaRPr lang="de-DE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800" dirty="0" smtClean="0">
                          <a:solidFill>
                            <a:schemeClr val="tx1"/>
                          </a:solidFill>
                        </a:rPr>
                        <a:t>Stern</a:t>
                      </a:r>
                      <a:endParaRPr lang="de-DE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800" dirty="0" smtClean="0">
                          <a:solidFill>
                            <a:schemeClr val="tx1"/>
                          </a:solidFill>
                        </a:rPr>
                        <a:t>Kind</a:t>
                      </a:r>
                      <a:endParaRPr lang="de-DE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9848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①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①</a:t>
                      </a:r>
                      <a:endParaRPr lang="de-DE" dirty="0"/>
                    </a:p>
                  </a:txBody>
                  <a:tcPr/>
                </a:tc>
              </a:tr>
              <a:tr h="984859">
                <a:tc>
                  <a:txBody>
                    <a:bodyPr/>
                    <a:lstStyle/>
                    <a:p>
                      <a:r>
                        <a:rPr lang="de-DE" dirty="0" smtClean="0"/>
                        <a:t>②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②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②</a:t>
                      </a:r>
                      <a:endParaRPr lang="de-DE" dirty="0"/>
                    </a:p>
                  </a:txBody>
                  <a:tcPr/>
                </a:tc>
              </a:tr>
              <a:tr h="984859">
                <a:tc>
                  <a:txBody>
                    <a:bodyPr/>
                    <a:lstStyle/>
                    <a:p>
                      <a:r>
                        <a:rPr lang="de-DE" dirty="0" smtClean="0"/>
                        <a:t>③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③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③</a:t>
                      </a:r>
                      <a:endParaRPr lang="de-DE" dirty="0"/>
                    </a:p>
                  </a:txBody>
                  <a:tcPr/>
                </a:tc>
              </a:tr>
              <a:tr h="984859">
                <a:tc>
                  <a:txBody>
                    <a:bodyPr/>
                    <a:lstStyle/>
                    <a:p>
                      <a:r>
                        <a:rPr lang="de-DE" dirty="0" smtClean="0"/>
                        <a:t>④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④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④</a:t>
                      </a:r>
                      <a:r>
                        <a:rPr lang="de-D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Wie behandeln die Sterndeuter das Kind?</a:t>
                      </a:r>
                      <a:endParaRPr lang="de-DE" dirty="0" smtClean="0"/>
                    </a:p>
                    <a:p>
                      <a:endParaRPr lang="de-DE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3872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Sterndeuter-Quiz Anleitung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Möglichkeit 1:</a:t>
            </a:r>
          </a:p>
          <a:p>
            <a:r>
              <a:rPr lang="de-DE" dirty="0" smtClean="0"/>
              <a:t>Auf der Folie 3 kann in der Tabelle auf alle Zahlen geklickt werden. Dann gelangt man per Hyperlink zu der jeweiligen Frage. Um wieder zurück zu kommen, muss manuell auf Folie 3 geklickt werden.</a:t>
            </a:r>
          </a:p>
          <a:p>
            <a:endParaRPr lang="de-DE" dirty="0"/>
          </a:p>
          <a:p>
            <a:pPr marL="0" indent="0">
              <a:buNone/>
            </a:pPr>
            <a:r>
              <a:rPr lang="de-DE" dirty="0" smtClean="0"/>
              <a:t>Möglichkeit 2:</a:t>
            </a:r>
          </a:p>
          <a:p>
            <a:r>
              <a:rPr lang="de-DE" dirty="0" smtClean="0"/>
              <a:t>Die Antworten sind nacheinander (Story 1, Stern 1, Kind 1 usw.) aufgeführt. Man kann also einfach mit </a:t>
            </a:r>
            <a:r>
              <a:rPr lang="de-DE" smtClean="0"/>
              <a:t>Enter </a:t>
            </a:r>
            <a:r>
              <a:rPr lang="de-DE" smtClean="0"/>
              <a:t>durch </a:t>
            </a:r>
            <a:r>
              <a:rPr lang="de-DE" dirty="0" smtClean="0"/>
              <a:t>die PowerPoint Präsentation klicken, ohne die Hyperlinks </a:t>
            </a:r>
            <a:r>
              <a:rPr lang="de-DE" smtClean="0"/>
              <a:t>zu </a:t>
            </a:r>
            <a:r>
              <a:rPr lang="de-DE" smtClean="0"/>
              <a:t>nutzen.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10788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Sterndeuter-Quiz</a:t>
            </a:r>
            <a:endParaRPr lang="de-DE" dirty="0"/>
          </a:p>
        </p:txBody>
      </p:sp>
      <p:graphicFrame>
        <p:nvGraphicFramePr>
          <p:cNvPr id="5" name="Inhaltsplatzhalt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27928072"/>
              </p:ext>
            </p:extLst>
          </p:nvPr>
        </p:nvGraphicFramePr>
        <p:xfrm>
          <a:off x="838200" y="1690688"/>
          <a:ext cx="10515600" cy="4457596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505200"/>
                <a:gridCol w="3505200"/>
                <a:gridCol w="3505200"/>
              </a:tblGrid>
              <a:tr h="451150">
                <a:tc>
                  <a:txBody>
                    <a:bodyPr/>
                    <a:lstStyle/>
                    <a:p>
                      <a:r>
                        <a:rPr lang="de-DE" sz="2800" dirty="0" smtClean="0">
                          <a:solidFill>
                            <a:schemeClr val="tx1"/>
                          </a:solidFill>
                        </a:rPr>
                        <a:t>Story</a:t>
                      </a:r>
                      <a:endParaRPr lang="de-DE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800" dirty="0" smtClean="0">
                          <a:solidFill>
                            <a:schemeClr val="tx1"/>
                          </a:solidFill>
                        </a:rPr>
                        <a:t>Stern</a:t>
                      </a:r>
                      <a:endParaRPr lang="de-DE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800" dirty="0" smtClean="0">
                          <a:solidFill>
                            <a:schemeClr val="tx1"/>
                          </a:solidFill>
                        </a:rPr>
                        <a:t>Kind</a:t>
                      </a:r>
                      <a:endParaRPr lang="de-DE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9848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 action="ppaction://hlinksldjump"/>
                        </a:rPr>
                        <a:t>①</a:t>
                      </a:r>
                      <a:endParaRPr lang="de-DE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>
                          <a:hlinkClick r:id="rId3" action="ppaction://hlinksldjump"/>
                        </a:rPr>
                        <a:t>①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>
                          <a:hlinkClick r:id="rId4" action="ppaction://hlinksldjump"/>
                        </a:rPr>
                        <a:t>①</a:t>
                      </a:r>
                      <a:endParaRPr lang="de-DE" dirty="0"/>
                    </a:p>
                  </a:txBody>
                  <a:tcPr/>
                </a:tc>
              </a:tr>
              <a:tr h="984859">
                <a:tc>
                  <a:txBody>
                    <a:bodyPr/>
                    <a:lstStyle/>
                    <a:p>
                      <a:r>
                        <a:rPr lang="de-DE" dirty="0" smtClean="0">
                          <a:hlinkClick r:id="rId5" action="ppaction://hlinksldjump"/>
                        </a:rPr>
                        <a:t>②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>
                          <a:hlinkClick r:id="rId6" action="ppaction://hlinksldjump"/>
                        </a:rPr>
                        <a:t>②</a:t>
                      </a:r>
                      <a:endParaRPr lang="de-DE" dirty="0" smtClean="0"/>
                    </a:p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>
                          <a:hlinkClick r:id="rId7" action="ppaction://hlinksldjump"/>
                        </a:rPr>
                        <a:t>②</a:t>
                      </a:r>
                      <a:endParaRPr lang="de-DE" dirty="0" smtClean="0"/>
                    </a:p>
                    <a:p>
                      <a:endParaRPr lang="de-DE" dirty="0"/>
                    </a:p>
                  </a:txBody>
                  <a:tcPr/>
                </a:tc>
              </a:tr>
              <a:tr h="984859">
                <a:tc>
                  <a:txBody>
                    <a:bodyPr/>
                    <a:lstStyle/>
                    <a:p>
                      <a:r>
                        <a:rPr lang="de-DE" dirty="0" smtClean="0">
                          <a:hlinkClick r:id="rId8" action="ppaction://hlinksldjump"/>
                        </a:rPr>
                        <a:t>③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>
                          <a:hlinkClick r:id="rId9" action="ppaction://hlinksldjump"/>
                        </a:rPr>
                        <a:t>③</a:t>
                      </a:r>
                      <a:endParaRPr lang="de-DE" dirty="0" smtClean="0"/>
                    </a:p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>
                          <a:hlinkClick r:id="rId10" action="ppaction://hlinksldjump"/>
                        </a:rPr>
                        <a:t>③</a:t>
                      </a:r>
                      <a:endParaRPr lang="de-DE" dirty="0" smtClean="0"/>
                    </a:p>
                    <a:p>
                      <a:endParaRPr lang="de-DE" dirty="0"/>
                    </a:p>
                  </a:txBody>
                  <a:tcPr/>
                </a:tc>
              </a:tr>
              <a:tr h="984859">
                <a:tc>
                  <a:txBody>
                    <a:bodyPr/>
                    <a:lstStyle/>
                    <a:p>
                      <a:r>
                        <a:rPr lang="de-DE" dirty="0" smtClean="0">
                          <a:hlinkClick r:id="rId11" action="ppaction://hlinksldjump"/>
                        </a:rPr>
                        <a:t>④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>
                          <a:hlinkClick r:id="rId12" action="ppaction://hlinksldjump"/>
                        </a:rPr>
                        <a:t>④</a:t>
                      </a:r>
                      <a:endParaRPr lang="de-DE" dirty="0" smtClean="0"/>
                    </a:p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>
                          <a:hlinkClick r:id="rId13" action="ppaction://hlinksldjump"/>
                        </a:rPr>
                        <a:t>④</a:t>
                      </a:r>
                      <a:endParaRPr lang="de-DE" dirty="0" smtClean="0"/>
                    </a:p>
                    <a:p>
                      <a:endParaRPr lang="de-DE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319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Sterndeuter-Quiz</a:t>
            </a:r>
            <a:endParaRPr lang="de-DE" dirty="0"/>
          </a:p>
        </p:txBody>
      </p:sp>
      <p:graphicFrame>
        <p:nvGraphicFramePr>
          <p:cNvPr id="5" name="Inhaltsplatzhalt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62936082"/>
              </p:ext>
            </p:extLst>
          </p:nvPr>
        </p:nvGraphicFramePr>
        <p:xfrm>
          <a:off x="838200" y="1690688"/>
          <a:ext cx="10515600" cy="4457596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505200"/>
                <a:gridCol w="3505200"/>
                <a:gridCol w="3505200"/>
              </a:tblGrid>
              <a:tr h="451150">
                <a:tc>
                  <a:txBody>
                    <a:bodyPr/>
                    <a:lstStyle/>
                    <a:p>
                      <a:r>
                        <a:rPr lang="de-DE" sz="2800" dirty="0" smtClean="0">
                          <a:solidFill>
                            <a:schemeClr val="tx1"/>
                          </a:solidFill>
                        </a:rPr>
                        <a:t>Story</a:t>
                      </a:r>
                      <a:endParaRPr lang="de-DE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800" dirty="0" smtClean="0">
                          <a:solidFill>
                            <a:schemeClr val="tx1"/>
                          </a:solidFill>
                        </a:rPr>
                        <a:t>Stern</a:t>
                      </a:r>
                      <a:endParaRPr lang="de-DE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800" dirty="0" smtClean="0">
                          <a:solidFill>
                            <a:schemeClr val="tx1"/>
                          </a:solidFill>
                        </a:rPr>
                        <a:t>Kind</a:t>
                      </a:r>
                      <a:endParaRPr lang="de-DE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9848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①Wieso wollen die Sterndeuter den neugeborenen König der Juden sehen?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①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①</a:t>
                      </a:r>
                      <a:endParaRPr lang="de-DE" dirty="0"/>
                    </a:p>
                  </a:txBody>
                  <a:tcPr/>
                </a:tc>
              </a:tr>
              <a:tr h="984859">
                <a:tc>
                  <a:txBody>
                    <a:bodyPr/>
                    <a:lstStyle/>
                    <a:p>
                      <a:r>
                        <a:rPr lang="de-DE" dirty="0" smtClean="0"/>
                        <a:t>②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②</a:t>
                      </a:r>
                    </a:p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②</a:t>
                      </a:r>
                    </a:p>
                    <a:p>
                      <a:endParaRPr lang="de-DE" dirty="0"/>
                    </a:p>
                  </a:txBody>
                  <a:tcPr/>
                </a:tc>
              </a:tr>
              <a:tr h="984859">
                <a:tc>
                  <a:txBody>
                    <a:bodyPr/>
                    <a:lstStyle/>
                    <a:p>
                      <a:r>
                        <a:rPr lang="de-DE" dirty="0" smtClean="0"/>
                        <a:t>③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③</a:t>
                      </a:r>
                    </a:p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③</a:t>
                      </a:r>
                    </a:p>
                    <a:p>
                      <a:endParaRPr lang="de-DE" dirty="0"/>
                    </a:p>
                  </a:txBody>
                  <a:tcPr/>
                </a:tc>
              </a:tr>
              <a:tr h="984859">
                <a:tc>
                  <a:txBody>
                    <a:bodyPr/>
                    <a:lstStyle/>
                    <a:p>
                      <a:r>
                        <a:rPr lang="de-DE" dirty="0" smtClean="0"/>
                        <a:t>④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④</a:t>
                      </a:r>
                    </a:p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④</a:t>
                      </a:r>
                    </a:p>
                    <a:p>
                      <a:endParaRPr lang="de-DE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9894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Sterndeuter-Quiz</a:t>
            </a:r>
            <a:endParaRPr lang="de-DE" dirty="0"/>
          </a:p>
        </p:txBody>
      </p:sp>
      <p:graphicFrame>
        <p:nvGraphicFramePr>
          <p:cNvPr id="5" name="Inhaltsplatzhalt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44116030"/>
              </p:ext>
            </p:extLst>
          </p:nvPr>
        </p:nvGraphicFramePr>
        <p:xfrm>
          <a:off x="838200" y="1690688"/>
          <a:ext cx="10515600" cy="4457596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505200"/>
                <a:gridCol w="3505200"/>
                <a:gridCol w="3505200"/>
              </a:tblGrid>
              <a:tr h="451150">
                <a:tc>
                  <a:txBody>
                    <a:bodyPr/>
                    <a:lstStyle/>
                    <a:p>
                      <a:r>
                        <a:rPr lang="de-DE" sz="2800" dirty="0" smtClean="0">
                          <a:solidFill>
                            <a:schemeClr val="tx1"/>
                          </a:solidFill>
                        </a:rPr>
                        <a:t>Story</a:t>
                      </a:r>
                      <a:endParaRPr lang="de-DE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800" dirty="0" smtClean="0">
                          <a:solidFill>
                            <a:schemeClr val="tx1"/>
                          </a:solidFill>
                        </a:rPr>
                        <a:t>Stern</a:t>
                      </a:r>
                      <a:endParaRPr lang="de-DE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800" dirty="0" smtClean="0">
                          <a:solidFill>
                            <a:schemeClr val="tx1"/>
                          </a:solidFill>
                        </a:rPr>
                        <a:t>Kind</a:t>
                      </a:r>
                      <a:endParaRPr lang="de-DE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9848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①</a:t>
                      </a:r>
                      <a:r>
                        <a:rPr lang="de-D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Woher wissen die Sterndeuter, dass ein neuer König geboren ist?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①</a:t>
                      </a:r>
                      <a:endParaRPr lang="de-DE" dirty="0"/>
                    </a:p>
                  </a:txBody>
                  <a:tcPr/>
                </a:tc>
              </a:tr>
              <a:tr h="984859">
                <a:tc>
                  <a:txBody>
                    <a:bodyPr/>
                    <a:lstStyle/>
                    <a:p>
                      <a:r>
                        <a:rPr lang="de-DE" dirty="0" smtClean="0"/>
                        <a:t>②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②</a:t>
                      </a:r>
                    </a:p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②</a:t>
                      </a:r>
                    </a:p>
                    <a:p>
                      <a:endParaRPr lang="de-DE" dirty="0"/>
                    </a:p>
                  </a:txBody>
                  <a:tcPr/>
                </a:tc>
              </a:tr>
              <a:tr h="984859">
                <a:tc>
                  <a:txBody>
                    <a:bodyPr/>
                    <a:lstStyle/>
                    <a:p>
                      <a:r>
                        <a:rPr lang="de-DE" dirty="0" smtClean="0"/>
                        <a:t>③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③</a:t>
                      </a:r>
                    </a:p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③</a:t>
                      </a:r>
                    </a:p>
                    <a:p>
                      <a:endParaRPr lang="de-DE" dirty="0"/>
                    </a:p>
                  </a:txBody>
                  <a:tcPr/>
                </a:tc>
              </a:tr>
              <a:tr h="984859">
                <a:tc>
                  <a:txBody>
                    <a:bodyPr/>
                    <a:lstStyle/>
                    <a:p>
                      <a:r>
                        <a:rPr lang="de-DE" dirty="0" smtClean="0"/>
                        <a:t>④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④</a:t>
                      </a:r>
                    </a:p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④</a:t>
                      </a:r>
                    </a:p>
                    <a:p>
                      <a:endParaRPr lang="de-DE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2749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Sterndeuter-Quiz</a:t>
            </a:r>
            <a:endParaRPr lang="de-DE" dirty="0"/>
          </a:p>
        </p:txBody>
      </p:sp>
      <p:graphicFrame>
        <p:nvGraphicFramePr>
          <p:cNvPr id="5" name="Inhaltsplatzhalt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46430268"/>
              </p:ext>
            </p:extLst>
          </p:nvPr>
        </p:nvGraphicFramePr>
        <p:xfrm>
          <a:off x="838200" y="1690688"/>
          <a:ext cx="10515600" cy="4457596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505200"/>
                <a:gridCol w="3505200"/>
                <a:gridCol w="3505200"/>
              </a:tblGrid>
              <a:tr h="451150">
                <a:tc>
                  <a:txBody>
                    <a:bodyPr/>
                    <a:lstStyle/>
                    <a:p>
                      <a:r>
                        <a:rPr lang="de-DE" sz="2800" dirty="0" smtClean="0">
                          <a:solidFill>
                            <a:schemeClr val="tx1"/>
                          </a:solidFill>
                        </a:rPr>
                        <a:t>Story</a:t>
                      </a:r>
                      <a:endParaRPr lang="de-DE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800" dirty="0" smtClean="0">
                          <a:solidFill>
                            <a:schemeClr val="tx1"/>
                          </a:solidFill>
                        </a:rPr>
                        <a:t>Stern</a:t>
                      </a:r>
                      <a:endParaRPr lang="de-DE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800" dirty="0" smtClean="0">
                          <a:solidFill>
                            <a:schemeClr val="tx1"/>
                          </a:solidFill>
                        </a:rPr>
                        <a:t>Kind</a:t>
                      </a:r>
                      <a:endParaRPr lang="de-DE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9848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①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①</a:t>
                      </a:r>
                      <a:r>
                        <a:rPr lang="de-D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Wer ist Jesus für die Sterndeuter?</a:t>
                      </a:r>
                      <a:endParaRPr lang="de-DE" dirty="0"/>
                    </a:p>
                  </a:txBody>
                  <a:tcPr/>
                </a:tc>
              </a:tr>
              <a:tr h="984859">
                <a:tc>
                  <a:txBody>
                    <a:bodyPr/>
                    <a:lstStyle/>
                    <a:p>
                      <a:r>
                        <a:rPr lang="de-DE" dirty="0" smtClean="0"/>
                        <a:t>②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②</a:t>
                      </a:r>
                    </a:p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②</a:t>
                      </a:r>
                    </a:p>
                    <a:p>
                      <a:endParaRPr lang="de-DE" dirty="0"/>
                    </a:p>
                  </a:txBody>
                  <a:tcPr/>
                </a:tc>
              </a:tr>
              <a:tr h="984859">
                <a:tc>
                  <a:txBody>
                    <a:bodyPr/>
                    <a:lstStyle/>
                    <a:p>
                      <a:r>
                        <a:rPr lang="de-DE" dirty="0" smtClean="0"/>
                        <a:t>③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③</a:t>
                      </a:r>
                    </a:p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③</a:t>
                      </a:r>
                    </a:p>
                    <a:p>
                      <a:endParaRPr lang="de-DE" dirty="0"/>
                    </a:p>
                  </a:txBody>
                  <a:tcPr/>
                </a:tc>
              </a:tr>
              <a:tr h="984859">
                <a:tc>
                  <a:txBody>
                    <a:bodyPr/>
                    <a:lstStyle/>
                    <a:p>
                      <a:r>
                        <a:rPr lang="de-DE" dirty="0" smtClean="0"/>
                        <a:t>④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④</a:t>
                      </a:r>
                    </a:p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④</a:t>
                      </a:r>
                    </a:p>
                    <a:p>
                      <a:endParaRPr lang="de-DE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6540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Sterndeuter-Quiz</a:t>
            </a:r>
            <a:endParaRPr lang="de-DE" dirty="0"/>
          </a:p>
        </p:txBody>
      </p:sp>
      <p:graphicFrame>
        <p:nvGraphicFramePr>
          <p:cNvPr id="5" name="Inhaltsplatzhalt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54656932"/>
              </p:ext>
            </p:extLst>
          </p:nvPr>
        </p:nvGraphicFramePr>
        <p:xfrm>
          <a:off x="838200" y="1690688"/>
          <a:ext cx="10515600" cy="4661457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505200"/>
                <a:gridCol w="3505200"/>
                <a:gridCol w="3505200"/>
              </a:tblGrid>
              <a:tr h="451150">
                <a:tc>
                  <a:txBody>
                    <a:bodyPr/>
                    <a:lstStyle/>
                    <a:p>
                      <a:r>
                        <a:rPr lang="de-DE" sz="2800" dirty="0" smtClean="0">
                          <a:solidFill>
                            <a:schemeClr val="tx1"/>
                          </a:solidFill>
                        </a:rPr>
                        <a:t>Story</a:t>
                      </a:r>
                      <a:endParaRPr lang="de-DE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800" dirty="0" smtClean="0">
                          <a:solidFill>
                            <a:schemeClr val="tx1"/>
                          </a:solidFill>
                        </a:rPr>
                        <a:t>Stern</a:t>
                      </a:r>
                      <a:endParaRPr lang="de-DE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800" dirty="0" smtClean="0">
                          <a:solidFill>
                            <a:schemeClr val="tx1"/>
                          </a:solidFill>
                        </a:rPr>
                        <a:t>Kind</a:t>
                      </a:r>
                      <a:endParaRPr lang="de-DE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9848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①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①</a:t>
                      </a:r>
                      <a:endParaRPr lang="de-DE" dirty="0"/>
                    </a:p>
                  </a:txBody>
                  <a:tcPr/>
                </a:tc>
              </a:tr>
              <a:tr h="984859">
                <a:tc>
                  <a:txBody>
                    <a:bodyPr/>
                    <a:lstStyle/>
                    <a:p>
                      <a:r>
                        <a:rPr lang="de-DE" dirty="0" smtClean="0"/>
                        <a:t>②</a:t>
                      </a:r>
                      <a:r>
                        <a:rPr lang="de-D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Wieso erschrickt Herodes, als er hört, dass die Sterndeuter den neugeborenen König der Juden suchen?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②</a:t>
                      </a:r>
                    </a:p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②</a:t>
                      </a:r>
                    </a:p>
                    <a:p>
                      <a:endParaRPr lang="de-DE" dirty="0"/>
                    </a:p>
                  </a:txBody>
                  <a:tcPr/>
                </a:tc>
              </a:tr>
              <a:tr h="984859">
                <a:tc>
                  <a:txBody>
                    <a:bodyPr/>
                    <a:lstStyle/>
                    <a:p>
                      <a:r>
                        <a:rPr lang="de-DE" dirty="0" smtClean="0"/>
                        <a:t>③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③</a:t>
                      </a:r>
                    </a:p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③</a:t>
                      </a:r>
                    </a:p>
                    <a:p>
                      <a:endParaRPr lang="de-DE" dirty="0"/>
                    </a:p>
                  </a:txBody>
                  <a:tcPr/>
                </a:tc>
              </a:tr>
              <a:tr h="984859">
                <a:tc>
                  <a:txBody>
                    <a:bodyPr/>
                    <a:lstStyle/>
                    <a:p>
                      <a:r>
                        <a:rPr lang="de-DE" dirty="0" smtClean="0"/>
                        <a:t>④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④</a:t>
                      </a:r>
                    </a:p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④</a:t>
                      </a:r>
                    </a:p>
                    <a:p>
                      <a:endParaRPr lang="de-DE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2229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Sterndeuter-Quiz</a:t>
            </a:r>
            <a:endParaRPr lang="de-DE" dirty="0"/>
          </a:p>
        </p:txBody>
      </p:sp>
      <p:graphicFrame>
        <p:nvGraphicFramePr>
          <p:cNvPr id="5" name="Inhaltsplatzhalt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2918557"/>
              </p:ext>
            </p:extLst>
          </p:nvPr>
        </p:nvGraphicFramePr>
        <p:xfrm>
          <a:off x="838200" y="1690688"/>
          <a:ext cx="10515600" cy="4457596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505200"/>
                <a:gridCol w="3505200"/>
                <a:gridCol w="3505200"/>
              </a:tblGrid>
              <a:tr h="451150">
                <a:tc>
                  <a:txBody>
                    <a:bodyPr/>
                    <a:lstStyle/>
                    <a:p>
                      <a:r>
                        <a:rPr lang="de-DE" sz="2800" dirty="0" smtClean="0">
                          <a:solidFill>
                            <a:schemeClr val="tx1"/>
                          </a:solidFill>
                        </a:rPr>
                        <a:t>Story</a:t>
                      </a:r>
                      <a:endParaRPr lang="de-DE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800" dirty="0" smtClean="0">
                          <a:solidFill>
                            <a:schemeClr val="tx1"/>
                          </a:solidFill>
                        </a:rPr>
                        <a:t>Stern</a:t>
                      </a:r>
                      <a:endParaRPr lang="de-DE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800" dirty="0" smtClean="0">
                          <a:solidFill>
                            <a:schemeClr val="tx1"/>
                          </a:solidFill>
                        </a:rPr>
                        <a:t>Kind</a:t>
                      </a:r>
                      <a:endParaRPr lang="de-DE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9848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①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①</a:t>
                      </a:r>
                      <a:endParaRPr lang="de-DE" dirty="0"/>
                    </a:p>
                  </a:txBody>
                  <a:tcPr/>
                </a:tc>
              </a:tr>
              <a:tr h="984859">
                <a:tc>
                  <a:txBody>
                    <a:bodyPr/>
                    <a:lstStyle/>
                    <a:p>
                      <a:r>
                        <a:rPr lang="de-DE" dirty="0" smtClean="0"/>
                        <a:t>②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②</a:t>
                      </a:r>
                      <a:r>
                        <a:rPr lang="de-D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Wie finden die Sterndeuter den Weg von Jerusalem zum Stall und damit zum Kind?</a:t>
                      </a:r>
                      <a:endParaRPr lang="de-DE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②</a:t>
                      </a:r>
                    </a:p>
                    <a:p>
                      <a:endParaRPr lang="de-DE" dirty="0"/>
                    </a:p>
                  </a:txBody>
                  <a:tcPr/>
                </a:tc>
              </a:tr>
              <a:tr h="984859">
                <a:tc>
                  <a:txBody>
                    <a:bodyPr/>
                    <a:lstStyle/>
                    <a:p>
                      <a:r>
                        <a:rPr lang="de-DE" dirty="0" smtClean="0"/>
                        <a:t>③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③</a:t>
                      </a:r>
                    </a:p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③</a:t>
                      </a:r>
                    </a:p>
                    <a:p>
                      <a:endParaRPr lang="de-DE" dirty="0"/>
                    </a:p>
                  </a:txBody>
                  <a:tcPr/>
                </a:tc>
              </a:tr>
              <a:tr h="984859">
                <a:tc>
                  <a:txBody>
                    <a:bodyPr/>
                    <a:lstStyle/>
                    <a:p>
                      <a:r>
                        <a:rPr lang="de-DE" dirty="0" smtClean="0"/>
                        <a:t>④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④</a:t>
                      </a:r>
                    </a:p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④</a:t>
                      </a:r>
                    </a:p>
                    <a:p>
                      <a:endParaRPr lang="de-DE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7629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Sterndeuter-Quiz</a:t>
            </a:r>
            <a:endParaRPr lang="de-DE" dirty="0"/>
          </a:p>
        </p:txBody>
      </p:sp>
      <p:graphicFrame>
        <p:nvGraphicFramePr>
          <p:cNvPr id="5" name="Inhaltsplatzhalt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63096781"/>
              </p:ext>
            </p:extLst>
          </p:nvPr>
        </p:nvGraphicFramePr>
        <p:xfrm>
          <a:off x="838200" y="1690688"/>
          <a:ext cx="10515600" cy="4457596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505200"/>
                <a:gridCol w="3505200"/>
                <a:gridCol w="3505200"/>
              </a:tblGrid>
              <a:tr h="451150">
                <a:tc>
                  <a:txBody>
                    <a:bodyPr/>
                    <a:lstStyle/>
                    <a:p>
                      <a:r>
                        <a:rPr lang="de-DE" sz="2800" dirty="0" smtClean="0">
                          <a:solidFill>
                            <a:schemeClr val="tx1"/>
                          </a:solidFill>
                        </a:rPr>
                        <a:t>Story</a:t>
                      </a:r>
                      <a:endParaRPr lang="de-DE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800" dirty="0" smtClean="0">
                          <a:solidFill>
                            <a:schemeClr val="tx1"/>
                          </a:solidFill>
                        </a:rPr>
                        <a:t>Stern</a:t>
                      </a:r>
                      <a:endParaRPr lang="de-DE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800" dirty="0" smtClean="0">
                          <a:solidFill>
                            <a:schemeClr val="tx1"/>
                          </a:solidFill>
                        </a:rPr>
                        <a:t>Kind</a:t>
                      </a:r>
                      <a:endParaRPr lang="de-DE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9848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①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①</a:t>
                      </a:r>
                      <a:endParaRPr lang="de-DE" dirty="0"/>
                    </a:p>
                  </a:txBody>
                  <a:tcPr/>
                </a:tc>
              </a:tr>
              <a:tr h="984859">
                <a:tc>
                  <a:txBody>
                    <a:bodyPr/>
                    <a:lstStyle/>
                    <a:p>
                      <a:r>
                        <a:rPr lang="de-DE" dirty="0" smtClean="0"/>
                        <a:t>②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②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②</a:t>
                      </a:r>
                      <a:r>
                        <a:rPr lang="de-D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Was tun die Sterndeuter, als sie bei Jesus sind?</a:t>
                      </a:r>
                      <a:endParaRPr lang="de-DE" dirty="0" smtClean="0"/>
                    </a:p>
                  </a:txBody>
                  <a:tcPr/>
                </a:tc>
              </a:tr>
              <a:tr h="984859">
                <a:tc>
                  <a:txBody>
                    <a:bodyPr/>
                    <a:lstStyle/>
                    <a:p>
                      <a:r>
                        <a:rPr lang="de-DE" dirty="0" smtClean="0"/>
                        <a:t>③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③</a:t>
                      </a:r>
                    </a:p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③</a:t>
                      </a:r>
                    </a:p>
                    <a:p>
                      <a:endParaRPr lang="de-DE" dirty="0"/>
                    </a:p>
                  </a:txBody>
                  <a:tcPr/>
                </a:tc>
              </a:tr>
              <a:tr h="984859">
                <a:tc>
                  <a:txBody>
                    <a:bodyPr/>
                    <a:lstStyle/>
                    <a:p>
                      <a:r>
                        <a:rPr lang="de-DE" dirty="0" smtClean="0"/>
                        <a:t>④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④</a:t>
                      </a:r>
                    </a:p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④</a:t>
                      </a:r>
                    </a:p>
                    <a:p>
                      <a:endParaRPr lang="de-DE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0014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439</Words>
  <Application>Microsoft Office PowerPoint</Application>
  <PresentationFormat>Breitbild</PresentationFormat>
  <Paragraphs>216</Paragraphs>
  <Slides>15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Office Theme</vt:lpstr>
      <vt:lpstr>       Sterndeuter-Quiz</vt:lpstr>
      <vt:lpstr>Sterndeuter-Quiz Anleitung</vt:lpstr>
      <vt:lpstr>Sterndeuter-Quiz</vt:lpstr>
      <vt:lpstr>Sterndeuter-Quiz</vt:lpstr>
      <vt:lpstr>Sterndeuter-Quiz</vt:lpstr>
      <vt:lpstr>Sterndeuter-Quiz</vt:lpstr>
      <vt:lpstr>Sterndeuter-Quiz</vt:lpstr>
      <vt:lpstr>Sterndeuter-Quiz</vt:lpstr>
      <vt:lpstr>Sterndeuter-Quiz</vt:lpstr>
      <vt:lpstr>Sterndeuter-Quiz</vt:lpstr>
      <vt:lpstr>Sterndeuter-Quiz</vt:lpstr>
      <vt:lpstr>Sterndeuter-Quiz</vt:lpstr>
      <vt:lpstr>Sterndeuter-Quiz</vt:lpstr>
      <vt:lpstr>Sterndeuter-Quiz</vt:lpstr>
      <vt:lpstr>Sterndeuter-Quiz</vt:lpstr>
    </vt:vector>
  </TitlesOfParts>
  <Company>SCM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Sterndeuter-Quiz</dc:title>
  <dc:creator>Klotz, Sarah</dc:creator>
  <cp:lastModifiedBy>Klotz, Sarah</cp:lastModifiedBy>
  <cp:revision>7</cp:revision>
  <dcterms:created xsi:type="dcterms:W3CDTF">2018-05-11T09:11:45Z</dcterms:created>
  <dcterms:modified xsi:type="dcterms:W3CDTF">2018-05-15T06:23:36Z</dcterms:modified>
</cp:coreProperties>
</file>