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62" r:id="rId5"/>
    <p:sldId id="263" r:id="rId6"/>
    <p:sldId id="265" r:id="rId7"/>
    <p:sldId id="264" r:id="rId8"/>
    <p:sldId id="266" r:id="rId9"/>
    <p:sldId id="259" r:id="rId10"/>
    <p:sldId id="261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51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50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696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227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306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531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922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799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83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13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59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9099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311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4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972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5196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8947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ADDE1EE-CAEF-49F9-AEB2-F1DA47C5E22A}" type="datetimeFigureOut">
              <a:rPr lang="de-DE" smtClean="0"/>
              <a:t>11.05.2018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45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692398" y="1879368"/>
            <a:ext cx="6815669" cy="1515533"/>
          </a:xfrm>
        </p:spPr>
        <p:txBody>
          <a:bodyPr/>
          <a:lstStyle/>
          <a:p>
            <a:r>
              <a:rPr lang="de-DE" dirty="0"/>
              <a:t>Nehemia baut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/>
              <a:t>Online-Material </a:t>
            </a:r>
            <a:r>
              <a:rPr lang="de-DE" smtClean="0"/>
              <a:t>E02-12-02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3347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Nehemia baut</a:t>
            </a:r>
            <a:br>
              <a:rPr lang="de-DE" dirty="0"/>
            </a:br>
            <a:r>
              <a:rPr lang="de-DE" b="1" dirty="0"/>
              <a:t>Nehemia, das will ich mir merken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/>
              <a:t>(Überlegt euch, was euch zu dem Thema heute wichtig </a:t>
            </a:r>
            <a:r>
              <a:rPr lang="de-DE" i="1"/>
              <a:t>geworden </a:t>
            </a:r>
            <a:r>
              <a:rPr lang="de-DE" i="1" smtClean="0"/>
              <a:t>ist, </a:t>
            </a:r>
            <a:r>
              <a:rPr lang="de-DE" i="1" dirty="0"/>
              <a:t>und schreibt das auf die </a:t>
            </a:r>
            <a:r>
              <a:rPr lang="de-DE" i="1"/>
              <a:t>Folie.)</a:t>
            </a: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100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Nehemia baut</a:t>
            </a:r>
            <a:br>
              <a:rPr lang="de-DE" dirty="0"/>
            </a:br>
            <a:r>
              <a:rPr lang="de-DE" b="1" dirty="0"/>
              <a:t>Ich war beim Bau dabei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/>
              <a:t>(Alle Kinder machen auf einem Blatt Papier ihren Fingerabdruck und/oder unterschreiben mit ihrem Namen. </a:t>
            </a:r>
            <a:r>
              <a:rPr lang="de-DE" i="1" dirty="0" smtClean="0"/>
              <a:t>Dieses </a:t>
            </a:r>
            <a:r>
              <a:rPr lang="de-DE" i="1" dirty="0"/>
              <a:t>Blatt wird fotografiert und hier eingefügt.)</a:t>
            </a:r>
          </a:p>
        </p:txBody>
      </p:sp>
    </p:spTree>
    <p:extLst>
      <p:ext uri="{BB962C8B-B14F-4D97-AF65-F5344CB8AC3E}">
        <p14:creationId xmlns:p14="http://schemas.microsoft.com/office/powerpoint/2010/main" val="3539126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Nehemia baut</a:t>
            </a:r>
            <a:br>
              <a:rPr lang="de-DE" dirty="0"/>
            </a:br>
            <a:r>
              <a:rPr lang="de-DE" b="1" dirty="0"/>
              <a:t>Sprechblasen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5" cy="36543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Als der </a:t>
            </a:r>
            <a:r>
              <a:rPr lang="de-DE" b="1" i="1" dirty="0"/>
              <a:t>Priester</a:t>
            </a:r>
            <a:r>
              <a:rPr lang="de-DE" dirty="0"/>
              <a:t> von Nehemia </a:t>
            </a:r>
            <a:r>
              <a:rPr lang="de-DE" dirty="0" smtClean="0"/>
              <a:t>zu seinem Bautrupp berufen wurde, dachte er:</a:t>
            </a:r>
            <a:endParaRPr lang="de-DE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Schreibt in die Sprechblasen, was die </a:t>
            </a:r>
            <a:r>
              <a:rPr lang="de-DE" i="1" dirty="0" smtClean="0"/>
              <a:t>Menschen</a:t>
            </a:r>
          </a:p>
          <a:p>
            <a:pPr marL="0" indent="0">
              <a:buNone/>
            </a:pPr>
            <a:r>
              <a:rPr lang="de-DE" i="1" dirty="0" smtClean="0"/>
              <a:t>gedacht </a:t>
            </a:r>
            <a:r>
              <a:rPr lang="de-DE" i="1" dirty="0"/>
              <a:t>haben könnten.)</a:t>
            </a:r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Wolkenförmige Legende 4"/>
          <p:cNvSpPr/>
          <p:nvPr/>
        </p:nvSpPr>
        <p:spPr>
          <a:xfrm rot="418763">
            <a:off x="5463997" y="2879383"/>
            <a:ext cx="5498218" cy="3130379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 smtClean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2348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Nehemia baut</a:t>
            </a:r>
            <a:br>
              <a:rPr lang="de-DE" dirty="0"/>
            </a:br>
            <a:r>
              <a:rPr lang="de-DE" b="1" dirty="0"/>
              <a:t>Sprechblasen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5" cy="36543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Als der </a:t>
            </a:r>
            <a:r>
              <a:rPr lang="de-DE" b="1" i="1" dirty="0" smtClean="0"/>
              <a:t>Goldschmied</a:t>
            </a:r>
            <a:r>
              <a:rPr lang="de-DE" dirty="0" smtClean="0"/>
              <a:t> </a:t>
            </a:r>
            <a:r>
              <a:rPr lang="de-DE" dirty="0"/>
              <a:t>von Nehemia </a:t>
            </a:r>
            <a:r>
              <a:rPr lang="de-DE" dirty="0" smtClean="0"/>
              <a:t>zu seinem Bautrupp berufen wurde, dachte er:</a:t>
            </a:r>
            <a:endParaRPr lang="de-DE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Schreibt in die Sprechblasen, was die </a:t>
            </a:r>
            <a:r>
              <a:rPr lang="de-DE" i="1" dirty="0" smtClean="0"/>
              <a:t>Menschen</a:t>
            </a:r>
          </a:p>
          <a:p>
            <a:pPr marL="0" indent="0">
              <a:buNone/>
            </a:pPr>
            <a:r>
              <a:rPr lang="de-DE" i="1" dirty="0" smtClean="0"/>
              <a:t>gedacht </a:t>
            </a:r>
            <a:r>
              <a:rPr lang="de-DE" i="1" dirty="0"/>
              <a:t>haben könnten.)</a:t>
            </a:r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Wolkenförmige Legende 4"/>
          <p:cNvSpPr/>
          <p:nvPr/>
        </p:nvSpPr>
        <p:spPr>
          <a:xfrm rot="418763">
            <a:off x="5463997" y="2879383"/>
            <a:ext cx="5498218" cy="3130379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 smtClean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511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Nehemia baut</a:t>
            </a:r>
            <a:br>
              <a:rPr lang="de-DE" dirty="0"/>
            </a:br>
            <a:r>
              <a:rPr lang="de-DE" b="1" dirty="0"/>
              <a:t>Sprechblasen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5" cy="36543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Als der </a:t>
            </a:r>
            <a:r>
              <a:rPr lang="de-DE" b="1" i="1" dirty="0" smtClean="0"/>
              <a:t>Händler </a:t>
            </a:r>
            <a:r>
              <a:rPr lang="de-DE" dirty="0"/>
              <a:t>von Nehemia </a:t>
            </a:r>
            <a:r>
              <a:rPr lang="de-DE" dirty="0" smtClean="0"/>
              <a:t>zu seinem Bautrupp berufen wurde, dachte er:</a:t>
            </a:r>
            <a:endParaRPr lang="de-DE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Schreibt in die Sprechblasen, was die </a:t>
            </a:r>
            <a:r>
              <a:rPr lang="de-DE" i="1" dirty="0" smtClean="0"/>
              <a:t>Menschen</a:t>
            </a:r>
          </a:p>
          <a:p>
            <a:pPr marL="0" indent="0">
              <a:buNone/>
            </a:pPr>
            <a:r>
              <a:rPr lang="de-DE" i="1" dirty="0" smtClean="0"/>
              <a:t>gedacht </a:t>
            </a:r>
            <a:r>
              <a:rPr lang="de-DE" i="1" dirty="0"/>
              <a:t>haben könnten.)</a:t>
            </a:r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Wolkenförmige Legende 4"/>
          <p:cNvSpPr/>
          <p:nvPr/>
        </p:nvSpPr>
        <p:spPr>
          <a:xfrm rot="418763">
            <a:off x="5463997" y="2879383"/>
            <a:ext cx="5498218" cy="3130379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 smtClean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9437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Nehemia baut</a:t>
            </a:r>
            <a:br>
              <a:rPr lang="de-DE" dirty="0"/>
            </a:br>
            <a:r>
              <a:rPr lang="de-DE" b="1" dirty="0"/>
              <a:t>Sprechblasen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5" cy="36543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Als der </a:t>
            </a:r>
            <a:r>
              <a:rPr lang="de-DE" dirty="0" smtClean="0"/>
              <a:t>____________ </a:t>
            </a:r>
            <a:r>
              <a:rPr lang="de-DE" dirty="0"/>
              <a:t>von Nehemia </a:t>
            </a:r>
            <a:r>
              <a:rPr lang="de-DE" dirty="0" smtClean="0"/>
              <a:t>zu seinem Bautrupp berufen wurde, dachte er:</a:t>
            </a:r>
            <a:endParaRPr lang="de-DE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Schreibt in die Sprechblasen, was die </a:t>
            </a:r>
            <a:r>
              <a:rPr lang="de-DE" i="1" dirty="0" smtClean="0"/>
              <a:t>Menschen</a:t>
            </a:r>
          </a:p>
          <a:p>
            <a:pPr marL="0" indent="0">
              <a:buNone/>
            </a:pPr>
            <a:r>
              <a:rPr lang="de-DE" i="1" dirty="0" smtClean="0"/>
              <a:t>gedacht </a:t>
            </a:r>
            <a:r>
              <a:rPr lang="de-DE" i="1" dirty="0"/>
              <a:t>haben könnten.)</a:t>
            </a:r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Wolkenförmige Legende 4"/>
          <p:cNvSpPr/>
          <p:nvPr/>
        </p:nvSpPr>
        <p:spPr>
          <a:xfrm rot="418763">
            <a:off x="5463997" y="2879383"/>
            <a:ext cx="5498218" cy="3130379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 smtClean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50115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Nehemia baut</a:t>
            </a:r>
            <a:br>
              <a:rPr lang="de-DE" dirty="0"/>
            </a:br>
            <a:r>
              <a:rPr lang="de-DE" b="1" dirty="0"/>
              <a:t>Sprechblasen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5" cy="36543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Als der </a:t>
            </a:r>
            <a:r>
              <a:rPr lang="de-DE" dirty="0" smtClean="0"/>
              <a:t>_____________ </a:t>
            </a:r>
            <a:r>
              <a:rPr lang="de-DE" dirty="0"/>
              <a:t>von Nehemia </a:t>
            </a:r>
            <a:r>
              <a:rPr lang="de-DE" dirty="0" smtClean="0"/>
              <a:t>zu seinem Bautrupp berufen wurde, dachte er:</a:t>
            </a:r>
            <a:endParaRPr lang="de-DE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Schreibt in die Sprechblasen, was die </a:t>
            </a:r>
            <a:r>
              <a:rPr lang="de-DE" i="1" dirty="0" smtClean="0"/>
              <a:t>Menschen</a:t>
            </a:r>
          </a:p>
          <a:p>
            <a:pPr marL="0" indent="0">
              <a:buNone/>
            </a:pPr>
            <a:r>
              <a:rPr lang="de-DE" i="1" dirty="0" smtClean="0"/>
              <a:t>gedacht </a:t>
            </a:r>
            <a:r>
              <a:rPr lang="de-DE" i="1" dirty="0"/>
              <a:t>haben könnten.)</a:t>
            </a:r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Wolkenförmige Legende 4"/>
          <p:cNvSpPr/>
          <p:nvPr/>
        </p:nvSpPr>
        <p:spPr>
          <a:xfrm rot="418763">
            <a:off x="5463997" y="2879383"/>
            <a:ext cx="5498218" cy="3130379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 smtClean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6191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Nehemia baut</a:t>
            </a:r>
            <a:br>
              <a:rPr lang="de-DE" dirty="0"/>
            </a:br>
            <a:r>
              <a:rPr lang="de-DE" b="1" dirty="0"/>
              <a:t>Sprechblasen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5" cy="36543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Als der </a:t>
            </a:r>
            <a:r>
              <a:rPr lang="de-DE" dirty="0" smtClean="0"/>
              <a:t>_____________ </a:t>
            </a:r>
            <a:r>
              <a:rPr lang="de-DE" dirty="0"/>
              <a:t>von Nehemia </a:t>
            </a:r>
            <a:r>
              <a:rPr lang="de-DE" dirty="0" smtClean="0"/>
              <a:t>zu seinem Bautrupp berufen wurde, dachte er:</a:t>
            </a:r>
            <a:endParaRPr lang="de-DE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 smtClean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Schreibt in die Sprechblasen, was die </a:t>
            </a:r>
            <a:r>
              <a:rPr lang="de-DE" i="1" dirty="0" smtClean="0"/>
              <a:t>Menschen</a:t>
            </a:r>
          </a:p>
          <a:p>
            <a:pPr marL="0" indent="0">
              <a:buNone/>
            </a:pPr>
            <a:r>
              <a:rPr lang="de-DE" i="1" dirty="0" smtClean="0"/>
              <a:t>gedacht </a:t>
            </a:r>
            <a:r>
              <a:rPr lang="de-DE" i="1" dirty="0"/>
              <a:t>haben könnten.)</a:t>
            </a:r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Wolkenförmige Legende 4"/>
          <p:cNvSpPr/>
          <p:nvPr/>
        </p:nvSpPr>
        <p:spPr>
          <a:xfrm rot="418763">
            <a:off x="5463997" y="2879383"/>
            <a:ext cx="5498218" cy="3130379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 smtClean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</a:p>
          <a:p>
            <a:pPr algn="ctr"/>
            <a:endParaRPr lang="de-DE" dirty="0"/>
          </a:p>
          <a:p>
            <a:pPr algn="ctr"/>
            <a:r>
              <a:rPr lang="de-DE" dirty="0" smtClean="0"/>
              <a:t>__________________________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818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Nehemia baut</a:t>
            </a:r>
            <a:br>
              <a:rPr lang="de-DE" dirty="0"/>
            </a:br>
            <a:r>
              <a:rPr lang="de-DE" b="1" dirty="0"/>
              <a:t>Nehemias Projektplan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r>
              <a:rPr lang="de-DE" i="1" dirty="0"/>
              <a:t>(Fügt die Fotos der Projektpläne aus „Entdecken // Aktion“ in dieser Folie ein.)</a:t>
            </a:r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50209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270</Words>
  <Application>Microsoft Office PowerPoint</Application>
  <PresentationFormat>Breitbild</PresentationFormat>
  <Paragraphs>109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3" baseType="lpstr">
      <vt:lpstr>Arial</vt:lpstr>
      <vt:lpstr>Garamond</vt:lpstr>
      <vt:lpstr>Organisch</vt:lpstr>
      <vt:lpstr>Nehemia baut</vt:lpstr>
      <vt:lpstr>Nehemia baut Ich war beim Bau dabei</vt:lpstr>
      <vt:lpstr>Nehemia baut Sprechblasen</vt:lpstr>
      <vt:lpstr>Nehemia baut Sprechblasen</vt:lpstr>
      <vt:lpstr>Nehemia baut Sprechblasen</vt:lpstr>
      <vt:lpstr>Nehemia baut Sprechblasen</vt:lpstr>
      <vt:lpstr>Nehemia baut Sprechblasen</vt:lpstr>
      <vt:lpstr>Nehemia baut Sprechblasen</vt:lpstr>
      <vt:lpstr>Nehemia baut Nehemias Projektplan</vt:lpstr>
      <vt:lpstr>Nehemia baut Nehemia, das will ich mir merken</vt:lpstr>
    </vt:vector>
  </TitlesOfParts>
  <Company>SCM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Nehemia betet und plant</dc:title>
  <dc:creator>Klotz, Sarah</dc:creator>
  <cp:lastModifiedBy>Klotz, Sarah</cp:lastModifiedBy>
  <cp:revision>11</cp:revision>
  <dcterms:created xsi:type="dcterms:W3CDTF">2018-05-08T09:49:58Z</dcterms:created>
  <dcterms:modified xsi:type="dcterms:W3CDTF">2018-05-11T08:28:20Z</dcterms:modified>
</cp:coreProperties>
</file>