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7ADDE1EE-CAEF-49F9-AEB2-F1DA47C5E22A}" type="datetimeFigureOut">
              <a:rPr lang="de-DE" smtClean="0"/>
              <a:t>14.05.2018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3519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14.05.2018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62505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14.05.2018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16963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14.05.2018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72278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14.05.2018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03069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14.05.2018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25317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14.05.2018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29227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14.05.2018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7995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14.05.2018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0832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14.05.2018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31378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14.05.2018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4759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14.05.2018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90993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14.05.2018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2311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14.05.2018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1437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14.05.2018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9726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14.05.2018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51969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14.05.2018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38947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ADDE1EE-CAEF-49F9-AEB2-F1DA47C5E22A}" type="datetimeFigureOut">
              <a:rPr lang="de-DE" smtClean="0"/>
              <a:t>14.05.2018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7457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Nehemia betet und plant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Online-Material E01-08-01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13347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Nehemia betet und plant</a:t>
            </a:r>
            <a:br>
              <a:rPr lang="de-DE" dirty="0" smtClean="0"/>
            </a:br>
            <a:r>
              <a:rPr lang="de-DE" b="1" dirty="0" smtClean="0"/>
              <a:t>Memory-Karten</a:t>
            </a:r>
            <a:endParaRPr lang="de-DE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i="1" dirty="0" smtClean="0"/>
              <a:t>(Die </a:t>
            </a:r>
            <a:r>
              <a:rPr lang="de-DE" i="1" dirty="0"/>
              <a:t>Memory-Karten aus Einsteigen werden fotografiert und das Foto hier eingefügt</a:t>
            </a:r>
            <a:r>
              <a:rPr lang="de-DE" i="1" dirty="0" smtClean="0"/>
              <a:t>.)</a:t>
            </a:r>
            <a:endParaRPr lang="de-DE" i="1" dirty="0"/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391260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Nehemia betet und plant</a:t>
            </a:r>
            <a:br>
              <a:rPr lang="de-DE" dirty="0" smtClean="0"/>
            </a:br>
            <a:r>
              <a:rPr lang="de-DE" b="1" dirty="0" smtClean="0"/>
              <a:t>„Nehemias roter Faden“</a:t>
            </a:r>
            <a:endParaRPr lang="de-DE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i="1" dirty="0" smtClean="0"/>
              <a:t>(</a:t>
            </a:r>
            <a:r>
              <a:rPr lang="de-DE" i="1" dirty="0"/>
              <a:t>Der rote Faden mit Karten wird fotografiert und das Foto hier </a:t>
            </a:r>
            <a:r>
              <a:rPr lang="de-DE" i="1" dirty="0" smtClean="0"/>
              <a:t>eingefügt.)</a:t>
            </a:r>
            <a:endParaRPr lang="de-DE" i="1" dirty="0"/>
          </a:p>
          <a:p>
            <a:pPr marL="0" indent="0">
              <a:buNone/>
            </a:pPr>
            <a:endParaRPr lang="de-DE" i="1" dirty="0"/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623480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10286998" cy="130386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						Nehemia </a:t>
            </a:r>
            <a:r>
              <a:rPr lang="de-DE" dirty="0" smtClean="0"/>
              <a:t>betet und plant</a:t>
            </a:r>
            <a:br>
              <a:rPr lang="de-DE" dirty="0" smtClean="0"/>
            </a:br>
            <a:r>
              <a:rPr lang="de-DE" dirty="0" smtClean="0"/>
              <a:t>							</a:t>
            </a:r>
            <a:r>
              <a:rPr lang="de-DE" b="1" dirty="0" smtClean="0"/>
              <a:t>Nehemias </a:t>
            </a:r>
            <a:r>
              <a:rPr lang="de-DE" b="1" dirty="0" smtClean="0"/>
              <a:t>Baustellenbegehung</a:t>
            </a:r>
            <a:endParaRPr lang="de-DE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i="1" dirty="0"/>
          </a:p>
          <a:p>
            <a:pPr marL="0" indent="0">
              <a:buNone/>
            </a:pPr>
            <a:endParaRPr lang="de-DE" i="1" dirty="0" smtClean="0"/>
          </a:p>
          <a:p>
            <a:pPr marL="0" indent="0">
              <a:buNone/>
            </a:pPr>
            <a:endParaRPr lang="de-DE" i="1" dirty="0" smtClean="0"/>
          </a:p>
          <a:p>
            <a:pPr marL="0" indent="0">
              <a:buNone/>
            </a:pPr>
            <a:r>
              <a:rPr lang="de-DE" i="1" dirty="0" smtClean="0"/>
              <a:t>								(</a:t>
            </a:r>
            <a:r>
              <a:rPr lang="de-DE" i="1" dirty="0"/>
              <a:t>Schreibt </a:t>
            </a:r>
            <a:r>
              <a:rPr lang="de-DE" i="1" dirty="0" smtClean="0"/>
              <a:t>neben </a:t>
            </a:r>
            <a:r>
              <a:rPr lang="de-DE" i="1" dirty="0"/>
              <a:t>die Karte auf, welche Tore in Nehemia </a:t>
            </a:r>
            <a:r>
              <a:rPr lang="de-DE" i="1" dirty="0" smtClean="0"/>
              <a:t>								2,11-15 </a:t>
            </a:r>
            <a:r>
              <a:rPr lang="de-DE" i="1" dirty="0"/>
              <a:t>genannt werden</a:t>
            </a:r>
            <a:r>
              <a:rPr lang="de-DE" i="1" dirty="0" smtClean="0"/>
              <a:t>.)</a:t>
            </a:r>
            <a:endParaRPr lang="de-DE" i="1" dirty="0"/>
          </a:p>
          <a:p>
            <a:pPr marL="0" indent="0">
              <a:buNone/>
            </a:pPr>
            <a:endParaRPr lang="de-DE" i="1" dirty="0"/>
          </a:p>
          <a:p>
            <a:pPr marL="0" indent="0">
              <a:buNone/>
            </a:pPr>
            <a:endParaRPr lang="de-DE" i="1" dirty="0"/>
          </a:p>
          <a:p>
            <a:pPr marL="0" indent="0">
              <a:buNone/>
            </a:pPr>
            <a:endParaRPr lang="de-DE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6781462"/>
              </p:ext>
            </p:extLst>
          </p:nvPr>
        </p:nvGraphicFramePr>
        <p:xfrm>
          <a:off x="487490" y="494270"/>
          <a:ext cx="4150915" cy="58735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Acrobat Document" r:id="rId3" imgW="5667210" imgH="8019745" progId="AcroExch.Document.11">
                  <p:embed/>
                </p:oleObj>
              </mc:Choice>
              <mc:Fallback>
                <p:oleObj name="Acrobat Document" r:id="rId3" imgW="5667210" imgH="8019745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7490" y="494270"/>
                        <a:ext cx="4150915" cy="58735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450209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Nehemia betet und plant</a:t>
            </a:r>
            <a:br>
              <a:rPr lang="de-DE" dirty="0" smtClean="0"/>
            </a:br>
            <a:r>
              <a:rPr lang="de-DE" b="1" dirty="0" smtClean="0"/>
              <a:t>To do Liste für den Wiederaufbau</a:t>
            </a:r>
            <a:endParaRPr lang="de-DE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i="1" dirty="0" smtClean="0"/>
              <a:t>(</a:t>
            </a:r>
            <a:r>
              <a:rPr lang="de-DE" i="1" dirty="0"/>
              <a:t>Erstellt eine Liste, was Nehemia für den Wiederaufbau wohl alles benötigen wird: Welche Materialien, welches Werkzeug, wie viele Arbeiter und welche Berufsgruppen</a:t>
            </a:r>
            <a:r>
              <a:rPr lang="de-DE" i="1" dirty="0" smtClean="0"/>
              <a:t>?)</a:t>
            </a:r>
            <a:endParaRPr lang="de-DE" i="1" dirty="0"/>
          </a:p>
          <a:p>
            <a:pPr marL="0" indent="0">
              <a:buNone/>
            </a:pPr>
            <a:endParaRPr lang="de-DE" i="1" dirty="0"/>
          </a:p>
          <a:p>
            <a:pPr marL="0" indent="0">
              <a:buNone/>
            </a:pPr>
            <a:endParaRPr lang="de-DE" i="1" dirty="0"/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565594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Nehemia betet und plant</a:t>
            </a:r>
            <a:br>
              <a:rPr lang="de-DE" dirty="0" smtClean="0"/>
            </a:br>
            <a:r>
              <a:rPr lang="de-DE" b="1" dirty="0" smtClean="0"/>
              <a:t>Nehemia, das nehme ich heute mit</a:t>
            </a:r>
            <a:endParaRPr lang="de-DE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i="1" dirty="0" smtClean="0"/>
              <a:t>(</a:t>
            </a:r>
            <a:r>
              <a:rPr lang="de-DE" i="1" dirty="0"/>
              <a:t>Überlegt euch, was euch zu dem Thema heute wichtig geworden ist und schreibt das </a:t>
            </a:r>
            <a:r>
              <a:rPr lang="de-DE" i="1" dirty="0" smtClean="0"/>
              <a:t>auf die Folie.)</a:t>
            </a:r>
            <a:endParaRPr lang="de-DE" i="1" dirty="0"/>
          </a:p>
          <a:p>
            <a:pPr marL="0" indent="0">
              <a:buNone/>
            </a:pPr>
            <a:endParaRPr lang="de-DE" i="1" dirty="0"/>
          </a:p>
          <a:p>
            <a:pPr marL="0" indent="0">
              <a:buNone/>
            </a:pPr>
            <a:endParaRPr lang="de-DE" i="1" dirty="0"/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310017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sch">
  <a:themeElements>
    <a:clrScheme name="Organisch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Organisch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sc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0</TotalTime>
  <Words>97</Words>
  <Application>Microsoft Office PowerPoint</Application>
  <PresentationFormat>Breitbild</PresentationFormat>
  <Paragraphs>23</Paragraphs>
  <Slides>6</Slides>
  <Notes>0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0" baseType="lpstr">
      <vt:lpstr>Arial</vt:lpstr>
      <vt:lpstr>Garamond</vt:lpstr>
      <vt:lpstr>Organisch</vt:lpstr>
      <vt:lpstr>Adobe Acrobat Document</vt:lpstr>
      <vt:lpstr>Nehemia betet und plant</vt:lpstr>
      <vt:lpstr>Nehemia betet und plant Memory-Karten</vt:lpstr>
      <vt:lpstr>Nehemia betet und plant „Nehemias roter Faden“</vt:lpstr>
      <vt:lpstr>      Nehemia betet und plant        Nehemias Baustellenbegehung</vt:lpstr>
      <vt:lpstr>Nehemia betet und plant To do Liste für den Wiederaufbau</vt:lpstr>
      <vt:lpstr>Nehemia betet und plant Nehemia, das nehme ich heute mit</vt:lpstr>
    </vt:vector>
  </TitlesOfParts>
  <Company>SCM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Nehemia betet und plant</dc:title>
  <dc:creator>Klotz, Sarah</dc:creator>
  <cp:lastModifiedBy>Klotz, Sarah</cp:lastModifiedBy>
  <cp:revision>7</cp:revision>
  <dcterms:created xsi:type="dcterms:W3CDTF">2018-05-08T09:49:58Z</dcterms:created>
  <dcterms:modified xsi:type="dcterms:W3CDTF">2018-05-14T12:58:19Z</dcterms:modified>
</cp:coreProperties>
</file>