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7ADDE1EE-CAEF-49F9-AEB2-F1DA47C5E22A}" type="datetimeFigureOut">
              <a:rPr lang="de-DE" smtClean="0"/>
              <a:t>11.05.2018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35193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11.05.2018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62505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11.05.2018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16963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11.05.2018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72278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11.05.2018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03069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 für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11.05.2018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25317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hr oder Fals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11.05.2018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29227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11.05.2018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67995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11.05.2018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0832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11.05.2018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31378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11.05.2018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47591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11.05.2018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90993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11.05.2018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2311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11.05.2018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1437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11.05.2018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89726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11.05.2018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51969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11.05.2018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389471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ADDE1EE-CAEF-49F9-AEB2-F1DA47C5E22A}" type="datetimeFigureOut">
              <a:rPr lang="de-DE" smtClean="0"/>
              <a:t>11.05.2018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7457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692398" y="1879368"/>
            <a:ext cx="6815669" cy="1515533"/>
          </a:xfrm>
        </p:spPr>
        <p:txBody>
          <a:bodyPr/>
          <a:lstStyle/>
          <a:p>
            <a:r>
              <a:rPr lang="de-DE" dirty="0" smtClean="0"/>
              <a:t>Nehemia </a:t>
            </a:r>
            <a:r>
              <a:rPr lang="de-DE" dirty="0" smtClean="0"/>
              <a:t>sorgt für Ordnung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Online-Material </a:t>
            </a:r>
            <a:r>
              <a:rPr lang="de-DE" dirty="0" smtClean="0"/>
              <a:t>E05-09-01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13347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Nehemia </a:t>
            </a:r>
            <a:r>
              <a:rPr lang="de-DE" dirty="0" smtClean="0"/>
              <a:t>sorgt für Ordnung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b="1" dirty="0" smtClean="0"/>
              <a:t>Gute Gewohnheiten</a:t>
            </a:r>
            <a:endParaRPr lang="de-DE" b="1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i="1" dirty="0" smtClean="0"/>
              <a:t>(</a:t>
            </a:r>
            <a:r>
              <a:rPr lang="de-DE" i="1" dirty="0"/>
              <a:t>Überlegt, welche Vorsätze man sich vornehmen kann, und schreibt sie in die Folie</a:t>
            </a:r>
            <a:r>
              <a:rPr lang="de-DE" i="1" dirty="0" smtClean="0"/>
              <a:t>.)</a:t>
            </a:r>
            <a:endParaRPr lang="de-DE" i="1" dirty="0"/>
          </a:p>
        </p:txBody>
      </p:sp>
    </p:spTree>
    <p:extLst>
      <p:ext uri="{BB962C8B-B14F-4D97-AF65-F5344CB8AC3E}">
        <p14:creationId xmlns:p14="http://schemas.microsoft.com/office/powerpoint/2010/main" val="35391260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Nehemia </a:t>
            </a:r>
            <a:r>
              <a:rPr lang="de-DE" dirty="0" smtClean="0"/>
              <a:t>sorgt für Ordnung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b="1" dirty="0" smtClean="0"/>
              <a:t>Nehemia, das will ich mir merken</a:t>
            </a:r>
            <a:endParaRPr lang="de-DE" b="1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i="1" dirty="0"/>
              <a:t>(Überlegt euch, was euch zu dem Thema heute wichtig geworden ist, und schreibt das auf die Folie.)</a:t>
            </a:r>
            <a:endParaRPr lang="de-DE" i="1" dirty="0"/>
          </a:p>
        </p:txBody>
      </p:sp>
    </p:spTree>
    <p:extLst>
      <p:ext uri="{BB962C8B-B14F-4D97-AF65-F5344CB8AC3E}">
        <p14:creationId xmlns:p14="http://schemas.microsoft.com/office/powerpoint/2010/main" val="11428178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Themenreihe Nehemia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b="1" dirty="0" smtClean="0"/>
              <a:t>3 Tipps für gute Projekt-Leitung</a:t>
            </a:r>
            <a:endParaRPr lang="de-DE" b="1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de-DE" dirty="0" smtClean="0"/>
              <a:t>1.</a:t>
            </a:r>
          </a:p>
          <a:p>
            <a:pPr marL="0" indent="0">
              <a:buNone/>
            </a:pPr>
            <a:endParaRPr lang="de-DE" dirty="0" smtClean="0"/>
          </a:p>
          <a:p>
            <a:pPr marL="0" indent="0">
              <a:buNone/>
            </a:pPr>
            <a:r>
              <a:rPr lang="de-DE" dirty="0" smtClean="0"/>
              <a:t>2.</a:t>
            </a:r>
          </a:p>
          <a:p>
            <a:pPr marL="0" indent="0">
              <a:buNone/>
            </a:pPr>
            <a:endParaRPr lang="de-DE" dirty="0" smtClean="0"/>
          </a:p>
          <a:p>
            <a:pPr marL="0" indent="0">
              <a:buNone/>
            </a:pPr>
            <a:r>
              <a:rPr lang="de-DE" dirty="0" smtClean="0"/>
              <a:t>3.</a:t>
            </a:r>
          </a:p>
          <a:p>
            <a:pPr marL="0" indent="0">
              <a:buNone/>
            </a:pPr>
            <a:endParaRPr lang="de-DE" dirty="0" smtClean="0"/>
          </a:p>
          <a:p>
            <a:pPr marL="0" indent="0">
              <a:buNone/>
            </a:pPr>
            <a:r>
              <a:rPr lang="de-DE" i="1" dirty="0" smtClean="0"/>
              <a:t>(</a:t>
            </a:r>
            <a:r>
              <a:rPr lang="de-DE" i="1" dirty="0"/>
              <a:t>Wenn ihr daran denkt, wie Nehemia den Mauerbau angepackt hat – was ist wichtig für eine gute Projektleitung? Wie packt man ein Projekt am besten an? Formuliert drei Tipps, die helfen können, ein Projekt gut zu meistern</a:t>
            </a:r>
            <a:r>
              <a:rPr lang="de-DE" i="1" dirty="0" smtClean="0"/>
              <a:t>.)</a:t>
            </a:r>
            <a:endParaRPr lang="de-DE" i="1" dirty="0"/>
          </a:p>
        </p:txBody>
      </p:sp>
    </p:spTree>
    <p:extLst>
      <p:ext uri="{BB962C8B-B14F-4D97-AF65-F5344CB8AC3E}">
        <p14:creationId xmlns:p14="http://schemas.microsoft.com/office/powerpoint/2010/main" val="240611912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sch">
  <a:themeElements>
    <a:clrScheme name="Organisch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Organisch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sch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E4E49EB0-FB00-41F5-9359-4843D783A2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0</TotalTime>
  <Words>104</Words>
  <Application>Microsoft Office PowerPoint</Application>
  <PresentationFormat>Breitbild</PresentationFormat>
  <Paragraphs>16</Paragraphs>
  <Slides>4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</vt:i4>
      </vt:variant>
    </vt:vector>
  </HeadingPairs>
  <TitlesOfParts>
    <vt:vector size="7" baseType="lpstr">
      <vt:lpstr>Arial</vt:lpstr>
      <vt:lpstr>Garamond</vt:lpstr>
      <vt:lpstr>Organisch</vt:lpstr>
      <vt:lpstr>Nehemia sorgt für Ordnung</vt:lpstr>
      <vt:lpstr>Nehemia sorgt für Ordnung Gute Gewohnheiten</vt:lpstr>
      <vt:lpstr>Nehemia sorgt für Ordnung Nehemia, das will ich mir merken</vt:lpstr>
      <vt:lpstr>Themenreihe Nehemia 3 Tipps für gute Projekt-Leitung</vt:lpstr>
    </vt:vector>
  </TitlesOfParts>
  <Company>SCM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Nehemia betet und plant</dc:title>
  <dc:creator>Klotz, Sarah</dc:creator>
  <cp:lastModifiedBy>Klotz, Sarah</cp:lastModifiedBy>
  <cp:revision>12</cp:revision>
  <dcterms:created xsi:type="dcterms:W3CDTF">2018-05-08T09:49:58Z</dcterms:created>
  <dcterms:modified xsi:type="dcterms:W3CDTF">2018-05-11T08:32:04Z</dcterms:modified>
</cp:coreProperties>
</file>