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F5690-F949-4B51-BB70-F49FA4C074FF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94A27-5FBB-4864-B6B3-B2F90E53F18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8350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F5690-F949-4B51-BB70-F49FA4C074FF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94A27-5FBB-4864-B6B3-B2F90E53F18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354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F5690-F949-4B51-BB70-F49FA4C074FF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94A27-5FBB-4864-B6B3-B2F90E53F18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52267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F5690-F949-4B51-BB70-F49FA4C074FF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94A27-5FBB-4864-B6B3-B2F90E53F18A}" type="slidenum">
              <a:rPr lang="de-DE" smtClean="0"/>
              <a:t>‹Nr.›</a:t>
            </a:fld>
            <a:endParaRPr lang="de-DE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475627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F5690-F949-4B51-BB70-F49FA4C074FF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94A27-5FBB-4864-B6B3-B2F90E53F18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894163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F5690-F949-4B51-BB70-F49FA4C074FF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94A27-5FBB-4864-B6B3-B2F90E53F18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4910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ld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F5690-F949-4B51-BB70-F49FA4C074FF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94A27-5FBB-4864-B6B3-B2F90E53F18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052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F5690-F949-4B51-BB70-F49FA4C074FF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94A27-5FBB-4864-B6B3-B2F90E53F18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37449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F5690-F949-4B51-BB70-F49FA4C074FF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94A27-5FBB-4864-B6B3-B2F90E53F18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5476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F5690-F949-4B51-BB70-F49FA4C074FF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94A27-5FBB-4864-B6B3-B2F90E53F18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9658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F5690-F949-4B51-BB70-F49FA4C074FF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94A27-5FBB-4864-B6B3-B2F90E53F18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12273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F5690-F949-4B51-BB70-F49FA4C074FF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94A27-5FBB-4864-B6B3-B2F90E53F18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2865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F5690-F949-4B51-BB70-F49FA4C074FF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94A27-5FBB-4864-B6B3-B2F90E53F18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0715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F5690-F949-4B51-BB70-F49FA4C074FF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94A27-5FBB-4864-B6B3-B2F90E53F18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78408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F5690-F949-4B51-BB70-F49FA4C074FF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94A27-5FBB-4864-B6B3-B2F90E53F18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8102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F5690-F949-4B51-BB70-F49FA4C074FF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94A27-5FBB-4864-B6B3-B2F90E53F18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28384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F5690-F949-4B51-BB70-F49FA4C074FF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94A27-5FBB-4864-B6B3-B2F90E53F18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8509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EF5690-F949-4B51-BB70-F49FA4C074FF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94A27-5FBB-4864-B6B3-B2F90E53F18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6126821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26" r:id="rId13"/>
    <p:sldLayoutId id="2147483727" r:id="rId14"/>
    <p:sldLayoutId id="2147483728" r:id="rId15"/>
    <p:sldLayoutId id="2147483729" r:id="rId16"/>
    <p:sldLayoutId id="2147483730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Macht hoch die Tür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Online Material Nummer 17-02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618933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Strophe 1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913795" y="2096064"/>
            <a:ext cx="10353761" cy="4510682"/>
          </a:xfrm>
        </p:spPr>
        <p:txBody>
          <a:bodyPr>
            <a:normAutofit fontScale="32500" lnSpcReduction="20000"/>
          </a:bodyPr>
          <a:lstStyle/>
          <a:p>
            <a:pPr marL="0" indent="0" algn="ctr">
              <a:buNone/>
            </a:pPr>
            <a:r>
              <a:rPr lang="de-DE" sz="9600" dirty="0" smtClean="0"/>
              <a:t>Macht </a:t>
            </a:r>
            <a:r>
              <a:rPr lang="de-DE" sz="9600" dirty="0"/>
              <a:t>hoch die Tür‘, die Tor‘ macht weit,</a:t>
            </a:r>
          </a:p>
          <a:p>
            <a:pPr marL="0" indent="0" algn="ctr">
              <a:buNone/>
            </a:pPr>
            <a:r>
              <a:rPr lang="de-DE" sz="9600" dirty="0"/>
              <a:t>es kommt der Herr der Herrlichkeit,</a:t>
            </a:r>
          </a:p>
          <a:p>
            <a:pPr marL="0" indent="0" algn="ctr">
              <a:buNone/>
            </a:pPr>
            <a:r>
              <a:rPr lang="de-DE" sz="9600" dirty="0"/>
              <a:t>ein König aller Königreich‘,</a:t>
            </a:r>
          </a:p>
          <a:p>
            <a:pPr marL="0" indent="0" algn="ctr">
              <a:buNone/>
            </a:pPr>
            <a:r>
              <a:rPr lang="de-DE" sz="9600" dirty="0"/>
              <a:t>ein Heiland aller Welt zugleich,</a:t>
            </a:r>
          </a:p>
          <a:p>
            <a:pPr marL="0" indent="0" algn="ctr">
              <a:buNone/>
            </a:pPr>
            <a:r>
              <a:rPr lang="de-DE" sz="9600" dirty="0"/>
              <a:t>der Heil und Segen mit sich bringt,</a:t>
            </a:r>
          </a:p>
          <a:p>
            <a:pPr marL="0" indent="0" algn="ctr">
              <a:buNone/>
            </a:pPr>
            <a:r>
              <a:rPr lang="de-DE" sz="9600" dirty="0" err="1"/>
              <a:t>derhalben</a:t>
            </a:r>
            <a:r>
              <a:rPr lang="de-DE" sz="9600" dirty="0"/>
              <a:t> jauchzt, mit Freuden singt:</a:t>
            </a:r>
          </a:p>
          <a:p>
            <a:pPr marL="0" indent="0" algn="ctr">
              <a:buNone/>
            </a:pPr>
            <a:r>
              <a:rPr lang="de-DE" sz="9600" dirty="0"/>
              <a:t>Gelobet sei mein Gott, mein Schöpfer reich von Rat.</a:t>
            </a:r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58592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Strophe 5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913795" y="2096063"/>
            <a:ext cx="10353761" cy="4551871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de-DE" sz="3600" dirty="0"/>
              <a:t>Komm, o mein Heiland Jesu Christ,</a:t>
            </a:r>
            <a:br>
              <a:rPr lang="de-DE" sz="3600" dirty="0"/>
            </a:br>
            <a:r>
              <a:rPr lang="de-DE" sz="3600" dirty="0" err="1"/>
              <a:t>mein‘s</a:t>
            </a:r>
            <a:r>
              <a:rPr lang="de-DE" sz="3600" dirty="0"/>
              <a:t> Herzens Tür dir offen ist.</a:t>
            </a:r>
            <a:br>
              <a:rPr lang="de-DE" sz="3600" dirty="0"/>
            </a:br>
            <a:r>
              <a:rPr lang="de-DE" sz="3600" dirty="0"/>
              <a:t>Ach, zieh mit deiner Gnade ein;</a:t>
            </a:r>
            <a:br>
              <a:rPr lang="de-DE" sz="3600" dirty="0"/>
            </a:br>
            <a:r>
              <a:rPr lang="de-DE" sz="3600" dirty="0"/>
              <a:t>dein Freundlichkeit auch uns erschein‘.</a:t>
            </a:r>
            <a:br>
              <a:rPr lang="de-DE" sz="3600" dirty="0"/>
            </a:br>
            <a:r>
              <a:rPr lang="de-DE" sz="3600" dirty="0"/>
              <a:t>Dein </a:t>
            </a:r>
            <a:r>
              <a:rPr lang="de-DE" sz="3600" dirty="0" err="1"/>
              <a:t>Heil‘ger</a:t>
            </a:r>
            <a:r>
              <a:rPr lang="de-DE" sz="3600" dirty="0"/>
              <a:t> Geist uns führ und </a:t>
            </a:r>
            <a:r>
              <a:rPr lang="de-DE" sz="3600" dirty="0" err="1"/>
              <a:t>leit</a:t>
            </a:r>
            <a:r>
              <a:rPr lang="de-DE" sz="3600" dirty="0"/>
              <a:t/>
            </a:r>
            <a:br>
              <a:rPr lang="de-DE" sz="3600" dirty="0"/>
            </a:br>
            <a:r>
              <a:rPr lang="de-DE" sz="3600" dirty="0"/>
              <a:t>den Weg zur </a:t>
            </a:r>
            <a:r>
              <a:rPr lang="de-DE" sz="3600" dirty="0" err="1"/>
              <a:t>ew‘gen</a:t>
            </a:r>
            <a:r>
              <a:rPr lang="de-DE" sz="3600" dirty="0"/>
              <a:t> Seligkeit.</a:t>
            </a:r>
            <a:br>
              <a:rPr lang="de-DE" sz="3600" dirty="0"/>
            </a:br>
            <a:r>
              <a:rPr lang="de-DE" sz="3600" dirty="0"/>
              <a:t>Dem Namen dein, o Herr,</a:t>
            </a:r>
            <a:br>
              <a:rPr lang="de-DE" sz="3600" dirty="0"/>
            </a:br>
            <a:r>
              <a:rPr lang="de-DE" sz="3600" dirty="0"/>
              <a:t>sei ewig Preis und Ehr.</a:t>
            </a:r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5516473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TM04033921[[fn=Damast]]</Template>
  <TotalTime>0</TotalTime>
  <Words>75</Words>
  <Application>Microsoft Office PowerPoint</Application>
  <PresentationFormat>Breitbild</PresentationFormat>
  <Paragraphs>12</Paragraphs>
  <Slides>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7" baseType="lpstr">
      <vt:lpstr>Arial</vt:lpstr>
      <vt:lpstr>Bookman Old Style</vt:lpstr>
      <vt:lpstr>Rockwell</vt:lpstr>
      <vt:lpstr>Damask</vt:lpstr>
      <vt:lpstr>Macht hoch die Tür</vt:lpstr>
      <vt:lpstr>Strophe 1</vt:lpstr>
      <vt:lpstr>Strophe 5</vt:lpstr>
    </vt:vector>
  </TitlesOfParts>
  <Company>SCM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Macht hoch die Tür</dc:title>
  <dc:creator>Klotz, Sarah</dc:creator>
  <cp:lastModifiedBy>Klotz, Sarah</cp:lastModifiedBy>
  <cp:revision>2</cp:revision>
  <dcterms:created xsi:type="dcterms:W3CDTF">2018-05-11T08:49:57Z</dcterms:created>
  <dcterms:modified xsi:type="dcterms:W3CDTF">2018-05-11T08:53:18Z</dcterms:modified>
</cp:coreProperties>
</file>