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5" autoAdjust="0"/>
    <p:restoredTop sz="94660"/>
  </p:normalViewPr>
  <p:slideViewPr>
    <p:cSldViewPr snapToGrid="0">
      <p:cViewPr varScale="1">
        <p:scale>
          <a:sx n="120" d="100"/>
          <a:sy n="120" d="100"/>
        </p:scale>
        <p:origin x="114" y="2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9B4CFDAD-2C38-4617-AFE8-05B90A89260F}"/>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xmlns="" id="{56AD49F8-AA52-4D0D-82F3-9E589F58854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xmlns="" id="{25937CEE-7336-475B-8126-F7B7B8CBDADA}"/>
              </a:ext>
            </a:extLst>
          </p:cNvPr>
          <p:cNvSpPr>
            <a:spLocks noGrp="1"/>
          </p:cNvSpPr>
          <p:nvPr>
            <p:ph type="dt" sz="half" idx="10"/>
          </p:nvPr>
        </p:nvSpPr>
        <p:spPr/>
        <p:txBody>
          <a:bodyPr/>
          <a:lstStyle/>
          <a:p>
            <a:fld id="{4DD95FB1-78CD-4515-9166-FAAC0FDF4670}" type="datetimeFigureOut">
              <a:rPr lang="de-DE" smtClean="0"/>
              <a:t>27.04.2018</a:t>
            </a:fld>
            <a:endParaRPr lang="de-DE"/>
          </a:p>
        </p:txBody>
      </p:sp>
      <p:sp>
        <p:nvSpPr>
          <p:cNvPr id="5" name="Fußzeilenplatzhalter 4">
            <a:extLst>
              <a:ext uri="{FF2B5EF4-FFF2-40B4-BE49-F238E27FC236}">
                <a16:creationId xmlns:a16="http://schemas.microsoft.com/office/drawing/2014/main" xmlns="" id="{C5BEA01D-7289-4AD3-9D17-1865497AE040}"/>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xmlns="" id="{502CFC4F-B9AC-4C57-83BC-0F83A559F4A2}"/>
              </a:ext>
            </a:extLst>
          </p:cNvPr>
          <p:cNvSpPr>
            <a:spLocks noGrp="1"/>
          </p:cNvSpPr>
          <p:nvPr>
            <p:ph type="sldNum" sz="quarter" idx="12"/>
          </p:nvPr>
        </p:nvSpPr>
        <p:spPr/>
        <p:txBody>
          <a:bodyPr/>
          <a:lstStyle/>
          <a:p>
            <a:fld id="{E2533327-01D3-4436-8B84-2AA2EA76A452}" type="slidenum">
              <a:rPr lang="de-DE" smtClean="0"/>
              <a:t>‹Nr.›</a:t>
            </a:fld>
            <a:endParaRPr lang="de-DE"/>
          </a:p>
        </p:txBody>
      </p:sp>
    </p:spTree>
    <p:extLst>
      <p:ext uri="{BB962C8B-B14F-4D97-AF65-F5344CB8AC3E}">
        <p14:creationId xmlns:p14="http://schemas.microsoft.com/office/powerpoint/2010/main" val="1573322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07077763-D568-4D8C-AD39-6548A7043825}"/>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xmlns="" id="{D1DFEF5A-D405-456C-BB64-487679ABDDFC}"/>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xmlns="" id="{222B1DB0-6A68-4ADD-B899-926AE08C1D64}"/>
              </a:ext>
            </a:extLst>
          </p:cNvPr>
          <p:cNvSpPr>
            <a:spLocks noGrp="1"/>
          </p:cNvSpPr>
          <p:nvPr>
            <p:ph type="dt" sz="half" idx="10"/>
          </p:nvPr>
        </p:nvSpPr>
        <p:spPr/>
        <p:txBody>
          <a:bodyPr/>
          <a:lstStyle/>
          <a:p>
            <a:fld id="{4DD95FB1-78CD-4515-9166-FAAC0FDF4670}" type="datetimeFigureOut">
              <a:rPr lang="de-DE" smtClean="0"/>
              <a:t>27.04.2018</a:t>
            </a:fld>
            <a:endParaRPr lang="de-DE"/>
          </a:p>
        </p:txBody>
      </p:sp>
      <p:sp>
        <p:nvSpPr>
          <p:cNvPr id="5" name="Fußzeilenplatzhalter 4">
            <a:extLst>
              <a:ext uri="{FF2B5EF4-FFF2-40B4-BE49-F238E27FC236}">
                <a16:creationId xmlns:a16="http://schemas.microsoft.com/office/drawing/2014/main" xmlns="" id="{AE62B199-FE03-4BB7-89A6-FF5C6A70837A}"/>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xmlns="" id="{360D4A27-0698-4B77-AC03-6E155F7BBF1B}"/>
              </a:ext>
            </a:extLst>
          </p:cNvPr>
          <p:cNvSpPr>
            <a:spLocks noGrp="1"/>
          </p:cNvSpPr>
          <p:nvPr>
            <p:ph type="sldNum" sz="quarter" idx="12"/>
          </p:nvPr>
        </p:nvSpPr>
        <p:spPr/>
        <p:txBody>
          <a:bodyPr/>
          <a:lstStyle/>
          <a:p>
            <a:fld id="{E2533327-01D3-4436-8B84-2AA2EA76A452}" type="slidenum">
              <a:rPr lang="de-DE" smtClean="0"/>
              <a:t>‹Nr.›</a:t>
            </a:fld>
            <a:endParaRPr lang="de-DE"/>
          </a:p>
        </p:txBody>
      </p:sp>
    </p:spTree>
    <p:extLst>
      <p:ext uri="{BB962C8B-B14F-4D97-AF65-F5344CB8AC3E}">
        <p14:creationId xmlns:p14="http://schemas.microsoft.com/office/powerpoint/2010/main" val="22296231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xmlns="" id="{9647348E-ACE0-4855-819F-56A1EEF387E8}"/>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xmlns="" id="{7B8F5A35-20EF-4BB8-AC2B-378F09EF6C71}"/>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xmlns="" id="{CA1DE3E9-705E-4952-89CD-16805B58DE3B}"/>
              </a:ext>
            </a:extLst>
          </p:cNvPr>
          <p:cNvSpPr>
            <a:spLocks noGrp="1"/>
          </p:cNvSpPr>
          <p:nvPr>
            <p:ph type="dt" sz="half" idx="10"/>
          </p:nvPr>
        </p:nvSpPr>
        <p:spPr/>
        <p:txBody>
          <a:bodyPr/>
          <a:lstStyle/>
          <a:p>
            <a:fld id="{4DD95FB1-78CD-4515-9166-FAAC0FDF4670}" type="datetimeFigureOut">
              <a:rPr lang="de-DE" smtClean="0"/>
              <a:t>27.04.2018</a:t>
            </a:fld>
            <a:endParaRPr lang="de-DE"/>
          </a:p>
        </p:txBody>
      </p:sp>
      <p:sp>
        <p:nvSpPr>
          <p:cNvPr id="5" name="Fußzeilenplatzhalter 4">
            <a:extLst>
              <a:ext uri="{FF2B5EF4-FFF2-40B4-BE49-F238E27FC236}">
                <a16:creationId xmlns:a16="http://schemas.microsoft.com/office/drawing/2014/main" xmlns="" id="{559057DE-C1E6-4F98-BFD5-528EF292E854}"/>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xmlns="" id="{E54A0CBB-A80E-46EB-A045-84D63BA8968C}"/>
              </a:ext>
            </a:extLst>
          </p:cNvPr>
          <p:cNvSpPr>
            <a:spLocks noGrp="1"/>
          </p:cNvSpPr>
          <p:nvPr>
            <p:ph type="sldNum" sz="quarter" idx="12"/>
          </p:nvPr>
        </p:nvSpPr>
        <p:spPr/>
        <p:txBody>
          <a:bodyPr/>
          <a:lstStyle/>
          <a:p>
            <a:fld id="{E2533327-01D3-4436-8B84-2AA2EA76A452}" type="slidenum">
              <a:rPr lang="de-DE" smtClean="0"/>
              <a:t>‹Nr.›</a:t>
            </a:fld>
            <a:endParaRPr lang="de-DE"/>
          </a:p>
        </p:txBody>
      </p:sp>
    </p:spTree>
    <p:extLst>
      <p:ext uri="{BB962C8B-B14F-4D97-AF65-F5344CB8AC3E}">
        <p14:creationId xmlns:p14="http://schemas.microsoft.com/office/powerpoint/2010/main" val="22936804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204B5C67-DFB6-4429-A652-BC90E4D5D2DD}"/>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xmlns="" id="{E4077513-E891-4235-B197-77FE7B9E7A76}"/>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xmlns="" id="{A3454BD4-C421-4B68-948C-2D63782060DA}"/>
              </a:ext>
            </a:extLst>
          </p:cNvPr>
          <p:cNvSpPr>
            <a:spLocks noGrp="1"/>
          </p:cNvSpPr>
          <p:nvPr>
            <p:ph type="dt" sz="half" idx="10"/>
          </p:nvPr>
        </p:nvSpPr>
        <p:spPr/>
        <p:txBody>
          <a:bodyPr/>
          <a:lstStyle/>
          <a:p>
            <a:fld id="{4DD95FB1-78CD-4515-9166-FAAC0FDF4670}" type="datetimeFigureOut">
              <a:rPr lang="de-DE" smtClean="0"/>
              <a:t>27.04.2018</a:t>
            </a:fld>
            <a:endParaRPr lang="de-DE"/>
          </a:p>
        </p:txBody>
      </p:sp>
      <p:sp>
        <p:nvSpPr>
          <p:cNvPr id="5" name="Fußzeilenplatzhalter 4">
            <a:extLst>
              <a:ext uri="{FF2B5EF4-FFF2-40B4-BE49-F238E27FC236}">
                <a16:creationId xmlns:a16="http://schemas.microsoft.com/office/drawing/2014/main" xmlns="" id="{C4A33031-E09A-4905-A4E4-E177D920B370}"/>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xmlns="" id="{49DBC0B5-24CE-4895-A98B-185FCB6A3316}"/>
              </a:ext>
            </a:extLst>
          </p:cNvPr>
          <p:cNvSpPr>
            <a:spLocks noGrp="1"/>
          </p:cNvSpPr>
          <p:nvPr>
            <p:ph type="sldNum" sz="quarter" idx="12"/>
          </p:nvPr>
        </p:nvSpPr>
        <p:spPr/>
        <p:txBody>
          <a:bodyPr/>
          <a:lstStyle/>
          <a:p>
            <a:fld id="{E2533327-01D3-4436-8B84-2AA2EA76A452}" type="slidenum">
              <a:rPr lang="de-DE" smtClean="0"/>
              <a:t>‹Nr.›</a:t>
            </a:fld>
            <a:endParaRPr lang="de-DE"/>
          </a:p>
        </p:txBody>
      </p:sp>
    </p:spTree>
    <p:extLst>
      <p:ext uri="{BB962C8B-B14F-4D97-AF65-F5344CB8AC3E}">
        <p14:creationId xmlns:p14="http://schemas.microsoft.com/office/powerpoint/2010/main" val="1315868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43C778AC-C0BF-499F-84C3-0D141127491C}"/>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xmlns="" id="{D049E812-8A6A-478A-8ACB-42FF7133608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xmlns="" id="{974A2F66-13BD-441C-B50C-832EACF7B778}"/>
              </a:ext>
            </a:extLst>
          </p:cNvPr>
          <p:cNvSpPr>
            <a:spLocks noGrp="1"/>
          </p:cNvSpPr>
          <p:nvPr>
            <p:ph type="dt" sz="half" idx="10"/>
          </p:nvPr>
        </p:nvSpPr>
        <p:spPr/>
        <p:txBody>
          <a:bodyPr/>
          <a:lstStyle/>
          <a:p>
            <a:fld id="{4DD95FB1-78CD-4515-9166-FAAC0FDF4670}" type="datetimeFigureOut">
              <a:rPr lang="de-DE" smtClean="0"/>
              <a:t>27.04.2018</a:t>
            </a:fld>
            <a:endParaRPr lang="de-DE"/>
          </a:p>
        </p:txBody>
      </p:sp>
      <p:sp>
        <p:nvSpPr>
          <p:cNvPr id="5" name="Fußzeilenplatzhalter 4">
            <a:extLst>
              <a:ext uri="{FF2B5EF4-FFF2-40B4-BE49-F238E27FC236}">
                <a16:creationId xmlns:a16="http://schemas.microsoft.com/office/drawing/2014/main" xmlns="" id="{5E1C8ADB-413D-4B44-BB91-87CB1AE954B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xmlns="" id="{6EBFF5C5-F03A-45DA-9DAE-1EF9798BA7EF}"/>
              </a:ext>
            </a:extLst>
          </p:cNvPr>
          <p:cNvSpPr>
            <a:spLocks noGrp="1"/>
          </p:cNvSpPr>
          <p:nvPr>
            <p:ph type="sldNum" sz="quarter" idx="12"/>
          </p:nvPr>
        </p:nvSpPr>
        <p:spPr/>
        <p:txBody>
          <a:bodyPr/>
          <a:lstStyle/>
          <a:p>
            <a:fld id="{E2533327-01D3-4436-8B84-2AA2EA76A452}" type="slidenum">
              <a:rPr lang="de-DE" smtClean="0"/>
              <a:t>‹Nr.›</a:t>
            </a:fld>
            <a:endParaRPr lang="de-DE"/>
          </a:p>
        </p:txBody>
      </p:sp>
    </p:spTree>
    <p:extLst>
      <p:ext uri="{BB962C8B-B14F-4D97-AF65-F5344CB8AC3E}">
        <p14:creationId xmlns:p14="http://schemas.microsoft.com/office/powerpoint/2010/main" val="2756641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E8BFBABE-A9BD-4DF9-A7D9-1227F2063B14}"/>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xmlns="" id="{8603296A-9C3B-4714-905C-87FEACC57F55}"/>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xmlns="" id="{E3300968-271D-4F9A-B5D4-29142B0A19EA}"/>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xmlns="" id="{9858AB3E-B955-423C-957E-AF50DB9B9A62}"/>
              </a:ext>
            </a:extLst>
          </p:cNvPr>
          <p:cNvSpPr>
            <a:spLocks noGrp="1"/>
          </p:cNvSpPr>
          <p:nvPr>
            <p:ph type="dt" sz="half" idx="10"/>
          </p:nvPr>
        </p:nvSpPr>
        <p:spPr/>
        <p:txBody>
          <a:bodyPr/>
          <a:lstStyle/>
          <a:p>
            <a:fld id="{4DD95FB1-78CD-4515-9166-FAAC0FDF4670}" type="datetimeFigureOut">
              <a:rPr lang="de-DE" smtClean="0"/>
              <a:t>27.04.2018</a:t>
            </a:fld>
            <a:endParaRPr lang="de-DE"/>
          </a:p>
        </p:txBody>
      </p:sp>
      <p:sp>
        <p:nvSpPr>
          <p:cNvPr id="6" name="Fußzeilenplatzhalter 5">
            <a:extLst>
              <a:ext uri="{FF2B5EF4-FFF2-40B4-BE49-F238E27FC236}">
                <a16:creationId xmlns:a16="http://schemas.microsoft.com/office/drawing/2014/main" xmlns="" id="{70486ED2-1FA2-4558-9E2F-FBB830B528C9}"/>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xmlns="" id="{4EADF30F-11D8-4ADA-8747-658D22BC69ED}"/>
              </a:ext>
            </a:extLst>
          </p:cNvPr>
          <p:cNvSpPr>
            <a:spLocks noGrp="1"/>
          </p:cNvSpPr>
          <p:nvPr>
            <p:ph type="sldNum" sz="quarter" idx="12"/>
          </p:nvPr>
        </p:nvSpPr>
        <p:spPr/>
        <p:txBody>
          <a:bodyPr/>
          <a:lstStyle/>
          <a:p>
            <a:fld id="{E2533327-01D3-4436-8B84-2AA2EA76A452}" type="slidenum">
              <a:rPr lang="de-DE" smtClean="0"/>
              <a:t>‹Nr.›</a:t>
            </a:fld>
            <a:endParaRPr lang="de-DE"/>
          </a:p>
        </p:txBody>
      </p:sp>
    </p:spTree>
    <p:extLst>
      <p:ext uri="{BB962C8B-B14F-4D97-AF65-F5344CB8AC3E}">
        <p14:creationId xmlns:p14="http://schemas.microsoft.com/office/powerpoint/2010/main" val="11687471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7425E7AD-8D16-423C-B772-F3800212DAD2}"/>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xmlns="" id="{03A17C00-958F-4CCD-B655-06B1A7DD9D1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xmlns="" id="{3E97620C-BCCF-464A-A3ED-273D61371527}"/>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xmlns="" id="{001C842E-685D-4C03-B942-BBB3217398B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xmlns="" id="{6A66069E-90D1-4D7A-A945-FE74584CBA18}"/>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xmlns="" id="{3717A784-B2DB-4ECE-B0AF-1EE927A9C0BF}"/>
              </a:ext>
            </a:extLst>
          </p:cNvPr>
          <p:cNvSpPr>
            <a:spLocks noGrp="1"/>
          </p:cNvSpPr>
          <p:nvPr>
            <p:ph type="dt" sz="half" idx="10"/>
          </p:nvPr>
        </p:nvSpPr>
        <p:spPr/>
        <p:txBody>
          <a:bodyPr/>
          <a:lstStyle/>
          <a:p>
            <a:fld id="{4DD95FB1-78CD-4515-9166-FAAC0FDF4670}" type="datetimeFigureOut">
              <a:rPr lang="de-DE" smtClean="0"/>
              <a:t>27.04.2018</a:t>
            </a:fld>
            <a:endParaRPr lang="de-DE"/>
          </a:p>
        </p:txBody>
      </p:sp>
      <p:sp>
        <p:nvSpPr>
          <p:cNvPr id="8" name="Fußzeilenplatzhalter 7">
            <a:extLst>
              <a:ext uri="{FF2B5EF4-FFF2-40B4-BE49-F238E27FC236}">
                <a16:creationId xmlns:a16="http://schemas.microsoft.com/office/drawing/2014/main" xmlns="" id="{8990F789-65C4-4C40-B274-773AD06F2694}"/>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xmlns="" id="{2FEDB96E-0785-491B-AF76-695AB42C0C26}"/>
              </a:ext>
            </a:extLst>
          </p:cNvPr>
          <p:cNvSpPr>
            <a:spLocks noGrp="1"/>
          </p:cNvSpPr>
          <p:nvPr>
            <p:ph type="sldNum" sz="quarter" idx="12"/>
          </p:nvPr>
        </p:nvSpPr>
        <p:spPr/>
        <p:txBody>
          <a:bodyPr/>
          <a:lstStyle/>
          <a:p>
            <a:fld id="{E2533327-01D3-4436-8B84-2AA2EA76A452}" type="slidenum">
              <a:rPr lang="de-DE" smtClean="0"/>
              <a:t>‹Nr.›</a:t>
            </a:fld>
            <a:endParaRPr lang="de-DE"/>
          </a:p>
        </p:txBody>
      </p:sp>
    </p:spTree>
    <p:extLst>
      <p:ext uri="{BB962C8B-B14F-4D97-AF65-F5344CB8AC3E}">
        <p14:creationId xmlns:p14="http://schemas.microsoft.com/office/powerpoint/2010/main" val="894685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6F958C58-914C-498B-A016-5AFF31B16B26}"/>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xmlns="" id="{D646C49F-55CB-4E17-9918-3BBF8563DB16}"/>
              </a:ext>
            </a:extLst>
          </p:cNvPr>
          <p:cNvSpPr>
            <a:spLocks noGrp="1"/>
          </p:cNvSpPr>
          <p:nvPr>
            <p:ph type="dt" sz="half" idx="10"/>
          </p:nvPr>
        </p:nvSpPr>
        <p:spPr/>
        <p:txBody>
          <a:bodyPr/>
          <a:lstStyle/>
          <a:p>
            <a:fld id="{4DD95FB1-78CD-4515-9166-FAAC0FDF4670}" type="datetimeFigureOut">
              <a:rPr lang="de-DE" smtClean="0"/>
              <a:t>27.04.2018</a:t>
            </a:fld>
            <a:endParaRPr lang="de-DE"/>
          </a:p>
        </p:txBody>
      </p:sp>
      <p:sp>
        <p:nvSpPr>
          <p:cNvPr id="4" name="Fußzeilenplatzhalter 3">
            <a:extLst>
              <a:ext uri="{FF2B5EF4-FFF2-40B4-BE49-F238E27FC236}">
                <a16:creationId xmlns:a16="http://schemas.microsoft.com/office/drawing/2014/main" xmlns="" id="{F4497D3E-BA3D-45EC-A05A-1DD6571F86F8}"/>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xmlns="" id="{01F7CCE6-9052-4F94-B1D0-AA3D34054F05}"/>
              </a:ext>
            </a:extLst>
          </p:cNvPr>
          <p:cNvSpPr>
            <a:spLocks noGrp="1"/>
          </p:cNvSpPr>
          <p:nvPr>
            <p:ph type="sldNum" sz="quarter" idx="12"/>
          </p:nvPr>
        </p:nvSpPr>
        <p:spPr/>
        <p:txBody>
          <a:bodyPr/>
          <a:lstStyle/>
          <a:p>
            <a:fld id="{E2533327-01D3-4436-8B84-2AA2EA76A452}" type="slidenum">
              <a:rPr lang="de-DE" smtClean="0"/>
              <a:t>‹Nr.›</a:t>
            </a:fld>
            <a:endParaRPr lang="de-DE"/>
          </a:p>
        </p:txBody>
      </p:sp>
    </p:spTree>
    <p:extLst>
      <p:ext uri="{BB962C8B-B14F-4D97-AF65-F5344CB8AC3E}">
        <p14:creationId xmlns:p14="http://schemas.microsoft.com/office/powerpoint/2010/main" val="3039637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xmlns="" id="{34556C68-2CEA-4739-A3A6-D4FB421044BC}"/>
              </a:ext>
            </a:extLst>
          </p:cNvPr>
          <p:cNvSpPr>
            <a:spLocks noGrp="1"/>
          </p:cNvSpPr>
          <p:nvPr>
            <p:ph type="dt" sz="half" idx="10"/>
          </p:nvPr>
        </p:nvSpPr>
        <p:spPr/>
        <p:txBody>
          <a:bodyPr/>
          <a:lstStyle/>
          <a:p>
            <a:fld id="{4DD95FB1-78CD-4515-9166-FAAC0FDF4670}" type="datetimeFigureOut">
              <a:rPr lang="de-DE" smtClean="0"/>
              <a:t>27.04.2018</a:t>
            </a:fld>
            <a:endParaRPr lang="de-DE"/>
          </a:p>
        </p:txBody>
      </p:sp>
      <p:sp>
        <p:nvSpPr>
          <p:cNvPr id="3" name="Fußzeilenplatzhalter 2">
            <a:extLst>
              <a:ext uri="{FF2B5EF4-FFF2-40B4-BE49-F238E27FC236}">
                <a16:creationId xmlns:a16="http://schemas.microsoft.com/office/drawing/2014/main" xmlns="" id="{382B7BAA-A15B-48C3-A825-C2990AC17A2A}"/>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xmlns="" id="{55064E17-8B25-4BCE-8340-2D9C56946F02}"/>
              </a:ext>
            </a:extLst>
          </p:cNvPr>
          <p:cNvSpPr>
            <a:spLocks noGrp="1"/>
          </p:cNvSpPr>
          <p:nvPr>
            <p:ph type="sldNum" sz="quarter" idx="12"/>
          </p:nvPr>
        </p:nvSpPr>
        <p:spPr/>
        <p:txBody>
          <a:bodyPr/>
          <a:lstStyle/>
          <a:p>
            <a:fld id="{E2533327-01D3-4436-8B84-2AA2EA76A452}" type="slidenum">
              <a:rPr lang="de-DE" smtClean="0"/>
              <a:t>‹Nr.›</a:t>
            </a:fld>
            <a:endParaRPr lang="de-DE"/>
          </a:p>
        </p:txBody>
      </p:sp>
    </p:spTree>
    <p:extLst>
      <p:ext uri="{BB962C8B-B14F-4D97-AF65-F5344CB8AC3E}">
        <p14:creationId xmlns:p14="http://schemas.microsoft.com/office/powerpoint/2010/main" val="27368951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B6CE427E-BA18-4F00-B482-86D399882A37}"/>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xmlns="" id="{CA0B1617-E783-4B26-874E-F72BE5CF440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xmlns="" id="{232392FF-8A6B-4B30-B168-D3809BF0BA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xmlns="" id="{BA779BA8-D9D7-44F9-810D-AB753D89D6EF}"/>
              </a:ext>
            </a:extLst>
          </p:cNvPr>
          <p:cNvSpPr>
            <a:spLocks noGrp="1"/>
          </p:cNvSpPr>
          <p:nvPr>
            <p:ph type="dt" sz="half" idx="10"/>
          </p:nvPr>
        </p:nvSpPr>
        <p:spPr/>
        <p:txBody>
          <a:bodyPr/>
          <a:lstStyle/>
          <a:p>
            <a:fld id="{4DD95FB1-78CD-4515-9166-FAAC0FDF4670}" type="datetimeFigureOut">
              <a:rPr lang="de-DE" smtClean="0"/>
              <a:t>27.04.2018</a:t>
            </a:fld>
            <a:endParaRPr lang="de-DE"/>
          </a:p>
        </p:txBody>
      </p:sp>
      <p:sp>
        <p:nvSpPr>
          <p:cNvPr id="6" name="Fußzeilenplatzhalter 5">
            <a:extLst>
              <a:ext uri="{FF2B5EF4-FFF2-40B4-BE49-F238E27FC236}">
                <a16:creationId xmlns:a16="http://schemas.microsoft.com/office/drawing/2014/main" xmlns="" id="{898C4C75-46DC-4F45-93D6-CAA021ACD767}"/>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xmlns="" id="{19D32CA9-CFB4-424B-B7DF-7689108ABF81}"/>
              </a:ext>
            </a:extLst>
          </p:cNvPr>
          <p:cNvSpPr>
            <a:spLocks noGrp="1"/>
          </p:cNvSpPr>
          <p:nvPr>
            <p:ph type="sldNum" sz="quarter" idx="12"/>
          </p:nvPr>
        </p:nvSpPr>
        <p:spPr/>
        <p:txBody>
          <a:bodyPr/>
          <a:lstStyle/>
          <a:p>
            <a:fld id="{E2533327-01D3-4436-8B84-2AA2EA76A452}" type="slidenum">
              <a:rPr lang="de-DE" smtClean="0"/>
              <a:t>‹Nr.›</a:t>
            </a:fld>
            <a:endParaRPr lang="de-DE"/>
          </a:p>
        </p:txBody>
      </p:sp>
    </p:spTree>
    <p:extLst>
      <p:ext uri="{BB962C8B-B14F-4D97-AF65-F5344CB8AC3E}">
        <p14:creationId xmlns:p14="http://schemas.microsoft.com/office/powerpoint/2010/main" val="3760100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6077D873-45A1-4797-89CA-4295032529C1}"/>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xmlns="" id="{5D333DD0-A132-4DF3-9436-2DBC0A59719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xmlns="" id="{BE85104B-13F4-4951-A21C-949B7F69F59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xmlns="" id="{B294957D-62AF-41CA-AF45-D0C09C5829B9}"/>
              </a:ext>
            </a:extLst>
          </p:cNvPr>
          <p:cNvSpPr>
            <a:spLocks noGrp="1"/>
          </p:cNvSpPr>
          <p:nvPr>
            <p:ph type="dt" sz="half" idx="10"/>
          </p:nvPr>
        </p:nvSpPr>
        <p:spPr/>
        <p:txBody>
          <a:bodyPr/>
          <a:lstStyle/>
          <a:p>
            <a:fld id="{4DD95FB1-78CD-4515-9166-FAAC0FDF4670}" type="datetimeFigureOut">
              <a:rPr lang="de-DE" smtClean="0"/>
              <a:t>27.04.2018</a:t>
            </a:fld>
            <a:endParaRPr lang="de-DE"/>
          </a:p>
        </p:txBody>
      </p:sp>
      <p:sp>
        <p:nvSpPr>
          <p:cNvPr id="6" name="Fußzeilenplatzhalter 5">
            <a:extLst>
              <a:ext uri="{FF2B5EF4-FFF2-40B4-BE49-F238E27FC236}">
                <a16:creationId xmlns:a16="http://schemas.microsoft.com/office/drawing/2014/main" xmlns="" id="{2153F981-87B3-40D4-8B3F-0997EAE44BD0}"/>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xmlns="" id="{043567C8-243B-4A1B-9ACB-505600207617}"/>
              </a:ext>
            </a:extLst>
          </p:cNvPr>
          <p:cNvSpPr>
            <a:spLocks noGrp="1"/>
          </p:cNvSpPr>
          <p:nvPr>
            <p:ph type="sldNum" sz="quarter" idx="12"/>
          </p:nvPr>
        </p:nvSpPr>
        <p:spPr/>
        <p:txBody>
          <a:bodyPr/>
          <a:lstStyle/>
          <a:p>
            <a:fld id="{E2533327-01D3-4436-8B84-2AA2EA76A452}" type="slidenum">
              <a:rPr lang="de-DE" smtClean="0"/>
              <a:t>‹Nr.›</a:t>
            </a:fld>
            <a:endParaRPr lang="de-DE"/>
          </a:p>
        </p:txBody>
      </p:sp>
    </p:spTree>
    <p:extLst>
      <p:ext uri="{BB962C8B-B14F-4D97-AF65-F5344CB8AC3E}">
        <p14:creationId xmlns:p14="http://schemas.microsoft.com/office/powerpoint/2010/main" val="4062166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xmlns="" id="{29EF2B08-FFA9-44D4-A78D-D20CEC860DE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xmlns="" id="{923DCF24-E602-4984-96AC-1263177352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xmlns="" id="{D0C2AEBF-02BC-4E46-B9E7-C7C9AFA114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D95FB1-78CD-4515-9166-FAAC0FDF4670}" type="datetimeFigureOut">
              <a:rPr lang="de-DE" smtClean="0"/>
              <a:t>27.04.2018</a:t>
            </a:fld>
            <a:endParaRPr lang="de-DE"/>
          </a:p>
        </p:txBody>
      </p:sp>
      <p:sp>
        <p:nvSpPr>
          <p:cNvPr id="5" name="Fußzeilenplatzhalter 4">
            <a:extLst>
              <a:ext uri="{FF2B5EF4-FFF2-40B4-BE49-F238E27FC236}">
                <a16:creationId xmlns:a16="http://schemas.microsoft.com/office/drawing/2014/main" xmlns="" id="{BB2D2C40-D867-4117-AD8F-6AE780A8BD3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xmlns="" id="{59BB6093-5E98-4670-97E3-15E52C01B0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533327-01D3-4436-8B84-2AA2EA76A452}" type="slidenum">
              <a:rPr lang="de-DE" smtClean="0"/>
              <a:t>‹Nr.›</a:t>
            </a:fld>
            <a:endParaRPr lang="de-DE"/>
          </a:p>
        </p:txBody>
      </p:sp>
    </p:spTree>
    <p:extLst>
      <p:ext uri="{BB962C8B-B14F-4D97-AF65-F5344CB8AC3E}">
        <p14:creationId xmlns:p14="http://schemas.microsoft.com/office/powerpoint/2010/main" val="37666722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836C625E-4A0B-475C-BEBC-F6C3DFEAB8B5}"/>
              </a:ext>
            </a:extLst>
          </p:cNvPr>
          <p:cNvSpPr>
            <a:spLocks noGrp="1"/>
          </p:cNvSpPr>
          <p:nvPr>
            <p:ph type="ctrTitle"/>
          </p:nvPr>
        </p:nvSpPr>
        <p:spPr>
          <a:xfrm>
            <a:off x="1524000" y="675861"/>
            <a:ext cx="9144000" cy="5586633"/>
          </a:xfrm>
        </p:spPr>
        <p:txBody>
          <a:bodyPr>
            <a:noAutofit/>
          </a:bodyPr>
          <a:lstStyle/>
          <a:p>
            <a:pPr algn="l"/>
            <a:r>
              <a:rPr lang="de-DE" sz="2400" dirty="0"/>
              <a:t/>
            </a:r>
            <a:br>
              <a:rPr lang="de-DE" sz="2400" dirty="0"/>
            </a:br>
            <a:r>
              <a:rPr lang="de-DE" sz="2400" dirty="0"/>
              <a:t>Ich danke dir, dass du mich so herrlich und ausgezeichnet gemacht hast! Wunderbar sind deine Werke, das weiß ich wohl.</a:t>
            </a:r>
            <a:br>
              <a:rPr lang="de-DE" sz="2400" dirty="0"/>
            </a:br>
            <a:r>
              <a:rPr lang="de-DE" sz="2400" b="1" dirty="0"/>
              <a:t/>
            </a:r>
            <a:br>
              <a:rPr lang="de-DE" sz="2400" b="1" dirty="0"/>
            </a:br>
            <a:r>
              <a:rPr lang="de-DE" sz="2400" dirty="0"/>
              <a:t>Du hast zugesehen, wie ich im Verborgenen gestaltet wurde, wie ich gebildet wurde im Dunkel des Mutterleibes. Du hast mich gesehen, bevor ich geboren war.</a:t>
            </a:r>
            <a:br>
              <a:rPr lang="de-DE" sz="2400" dirty="0"/>
            </a:br>
            <a:r>
              <a:rPr lang="de-DE" sz="2400" b="1" dirty="0"/>
              <a:t/>
            </a:r>
            <a:br>
              <a:rPr lang="de-DE" sz="2400" b="1" dirty="0"/>
            </a:br>
            <a:r>
              <a:rPr lang="de-DE" sz="2400" dirty="0"/>
              <a:t>Jeder Tag meines Lebens war in deinem Buch geschrieben. Jeder Augenblick stand fest, noch bevor der erste Tag begann.</a:t>
            </a:r>
            <a:br>
              <a:rPr lang="de-DE" sz="2400" dirty="0"/>
            </a:br>
            <a:r>
              <a:rPr lang="de-DE" sz="2400" b="1" dirty="0"/>
              <a:t/>
            </a:r>
            <a:br>
              <a:rPr lang="de-DE" sz="2400" b="1" dirty="0"/>
            </a:br>
            <a:r>
              <a:rPr lang="de-DE" sz="2400" dirty="0"/>
              <a:t>Wie kostbar sind deine Gedanken über mich, Gott! Es sind unendlich viele.  Wollte ich sie zählen, so sind sie zahlreicher als der Sand!</a:t>
            </a:r>
            <a:br>
              <a:rPr lang="de-DE" sz="2400" dirty="0"/>
            </a:br>
            <a:r>
              <a:rPr lang="de-DE" sz="2400" dirty="0"/>
              <a:t/>
            </a:r>
            <a:br>
              <a:rPr lang="de-DE" sz="2400" dirty="0"/>
            </a:br>
            <a:r>
              <a:rPr lang="de-DE" sz="2400" dirty="0"/>
              <a:t>Und wenn ich am Morgen erwache, bin ich immer noch bei dir!</a:t>
            </a:r>
            <a:br>
              <a:rPr lang="de-DE" sz="2400" dirty="0"/>
            </a:br>
            <a:r>
              <a:rPr lang="de-DE" sz="2400" dirty="0"/>
              <a:t/>
            </a:r>
            <a:br>
              <a:rPr lang="de-DE" sz="2400" dirty="0"/>
            </a:br>
            <a:r>
              <a:rPr lang="de-DE" sz="2400" b="1" dirty="0"/>
              <a:t>Psalm 139, </a:t>
            </a:r>
            <a:r>
              <a:rPr lang="de-DE" sz="2400" b="1" dirty="0" smtClean="0"/>
              <a:t>15-18</a:t>
            </a:r>
            <a:br>
              <a:rPr lang="de-DE" sz="2400" b="1" dirty="0" smtClean="0"/>
            </a:br>
            <a:r>
              <a:rPr lang="de-DE" sz="900" b="1" dirty="0"/>
              <a:t>Nach der Übersetzung „Neues Leben. Die Bibel“ (SCM </a:t>
            </a:r>
            <a:r>
              <a:rPr lang="de-DE" sz="900" b="1" dirty="0" err="1"/>
              <a:t>R.Brockhaus</a:t>
            </a:r>
            <a:r>
              <a:rPr lang="de-DE" sz="900" b="1" dirty="0" smtClean="0"/>
              <a:t>)</a:t>
            </a:r>
            <a:endParaRPr lang="de-DE" sz="1800" dirty="0"/>
          </a:p>
        </p:txBody>
      </p:sp>
    </p:spTree>
    <p:extLst>
      <p:ext uri="{BB962C8B-B14F-4D97-AF65-F5344CB8AC3E}">
        <p14:creationId xmlns:p14="http://schemas.microsoft.com/office/powerpoint/2010/main" val="22798049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xmlns="" id="{3C159A65-601C-4E3E-B9DA-959415AEE30F}"/>
              </a:ext>
            </a:extLst>
          </p:cNvPr>
          <p:cNvSpPr>
            <a:spLocks noGrp="1"/>
          </p:cNvSpPr>
          <p:nvPr>
            <p:ph type="title"/>
          </p:nvPr>
        </p:nvSpPr>
        <p:spPr/>
        <p:txBody>
          <a:bodyPr/>
          <a:lstStyle/>
          <a:p>
            <a:endParaRPr lang="de-DE"/>
          </a:p>
        </p:txBody>
      </p:sp>
      <p:sp>
        <p:nvSpPr>
          <p:cNvPr id="3" name="Inhaltsplatzhalter 2">
            <a:extLst>
              <a:ext uri="{FF2B5EF4-FFF2-40B4-BE49-F238E27FC236}">
                <a16:creationId xmlns:a16="http://schemas.microsoft.com/office/drawing/2014/main" xmlns="" id="{D09CD662-DEE9-4C3C-BF1E-93D6EF81E19A}"/>
              </a:ext>
            </a:extLst>
          </p:cNvPr>
          <p:cNvSpPr>
            <a:spLocks noGrp="1"/>
          </p:cNvSpPr>
          <p:nvPr>
            <p:ph idx="1"/>
          </p:nvPr>
        </p:nvSpPr>
        <p:spPr/>
        <p:txBody>
          <a:bodyPr/>
          <a:lstStyle/>
          <a:p>
            <a:endParaRPr lang="de-DE"/>
          </a:p>
        </p:txBody>
      </p:sp>
    </p:spTree>
    <p:extLst>
      <p:ext uri="{BB962C8B-B14F-4D97-AF65-F5344CB8AC3E}">
        <p14:creationId xmlns:p14="http://schemas.microsoft.com/office/powerpoint/2010/main" val="1663228186"/>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Breitbild</PresentationFormat>
  <Paragraphs>1</Paragraphs>
  <Slides>2</Slides>
  <Notes>0</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2</vt:i4>
      </vt:variant>
    </vt:vector>
  </HeadingPairs>
  <TitlesOfParts>
    <vt:vector size="6" baseType="lpstr">
      <vt:lpstr>Arial</vt:lpstr>
      <vt:lpstr>Calibri</vt:lpstr>
      <vt:lpstr>Calibri Light</vt:lpstr>
      <vt:lpstr>Office</vt:lpstr>
      <vt:lpstr> Ich danke dir, dass du mich so herrlich und ausgezeichnet gemacht hast! Wunderbar sind deine Werke, das weiß ich wohl.  Du hast zugesehen, wie ich im Verborgenen gestaltet wurde, wie ich gebildet wurde im Dunkel des Mutterleibes. Du hast mich gesehen, bevor ich geboren war.  Jeder Tag meines Lebens war in deinem Buch geschrieben. Jeder Augenblick stand fest, noch bevor der erste Tag begann.  Wie kostbar sind deine Gedanken über mich, Gott! Es sind unendlich viele.  Wollte ich sie zählen, so sind sie zahlreicher als der Sand!  Und wenn ich am Morgen erwache, bin ich immer noch bei dir!  Psalm 139, 15-18 Nach der Übersetzung „Neues Leben. Die Bibel“ (SCM R.Brockhaus)</vt:lpstr>
      <vt:lpstr>PowerPoint-Präsentation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Ich danke dir, dass du mich so herrlich und ausgezeichnet gemacht hast! Wunderbar sind deine Werke, das weiß ich wohl.  Du hast zugesehen, wie ich im Verborgenen gestaltet wurde, wie ich gebildet wurde im Dunkel des Mutterleibes. Du hast mich gesehen, bevor ich geboren war.  Jeder Tag meines Lebens war in deinem Buch geschrieben. Jeder Augenblick stand fest, noch bevor der erste Tag begann.  Wie kostbar sind deine Gedanken über mich, Gott! Es sind unendlich viele.  Wollte ich sie zählen, so sind sie zahlreicher als der Sand!  Und wenn ich am Morgen erwache, bin ich immer noch bei dir!  Psalm 139, 15-18</dc:title>
  <dc:creator>Sonja Brocksieper</dc:creator>
  <cp:lastModifiedBy>Henrich, Christiane</cp:lastModifiedBy>
  <cp:revision>2</cp:revision>
  <dcterms:created xsi:type="dcterms:W3CDTF">2018-01-15T10:38:38Z</dcterms:created>
  <dcterms:modified xsi:type="dcterms:W3CDTF">2018-04-27T08:04:15Z</dcterms:modified>
</cp:coreProperties>
</file>