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1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5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69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2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06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31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22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3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5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09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31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4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7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19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4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4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92398" y="1879368"/>
            <a:ext cx="6815669" cy="1515533"/>
          </a:xfrm>
        </p:spPr>
        <p:txBody>
          <a:bodyPr/>
          <a:lstStyle/>
          <a:p>
            <a:r>
              <a:rPr lang="de-DE" dirty="0" smtClean="0"/>
              <a:t>Nehemia führt Gottes Gesetz wieder ein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Online-Material E04-09-01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334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führt Gottes Gesetz wieder ein</a:t>
            </a:r>
            <a:br>
              <a:rPr lang="de-DE" dirty="0" smtClean="0"/>
            </a:br>
            <a:r>
              <a:rPr lang="de-DE" b="1" dirty="0" smtClean="0"/>
              <a:t>Galgenmännchen – mal </a:t>
            </a:r>
            <a:r>
              <a:rPr lang="de-DE" b="1" dirty="0" smtClean="0"/>
              <a:t>anders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 smtClean="0"/>
              <a:t>Variante für ältere Kinder: F</a:t>
            </a:r>
            <a:r>
              <a:rPr lang="de-DE" i="1" dirty="0" smtClean="0"/>
              <a:t>ügt ein Foto </a:t>
            </a:r>
            <a:r>
              <a:rPr lang="de-DE" i="1" dirty="0" smtClean="0"/>
              <a:t>vom </a:t>
            </a:r>
            <a:r>
              <a:rPr lang="de-DE" i="1" dirty="0"/>
              <a:t>Flipchart-Bogen </a:t>
            </a:r>
            <a:r>
              <a:rPr lang="de-DE" i="1" dirty="0" smtClean="0"/>
              <a:t>mit dem Galgenmännchen-Spiel auf </a:t>
            </a:r>
            <a:r>
              <a:rPr lang="de-DE" i="1" dirty="0" smtClean="0"/>
              <a:t>dieser </a:t>
            </a:r>
            <a:r>
              <a:rPr lang="de-DE" i="1" dirty="0"/>
              <a:t>Folie ein</a:t>
            </a:r>
            <a:r>
              <a:rPr lang="de-DE" i="1" dirty="0" smtClean="0"/>
              <a:t>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53912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führt Gottes Gesetz wieder ein</a:t>
            </a:r>
            <a:br>
              <a:rPr lang="de-DE" dirty="0" smtClean="0"/>
            </a:br>
            <a:r>
              <a:rPr lang="de-DE" b="1" dirty="0" smtClean="0"/>
              <a:t>Bilder vom Fest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/>
              <a:t>(Variante für </a:t>
            </a:r>
            <a:r>
              <a:rPr lang="de-DE" i="1" dirty="0" smtClean="0"/>
              <a:t>jüngere Kinder</a:t>
            </a:r>
            <a:r>
              <a:rPr lang="de-DE" i="1" dirty="0"/>
              <a:t>: Fügt </a:t>
            </a:r>
            <a:r>
              <a:rPr lang="de-DE" i="1" dirty="0" smtClean="0"/>
              <a:t>Fotos von eurer </a:t>
            </a:r>
            <a:r>
              <a:rPr lang="de-DE" i="1" dirty="0" smtClean="0"/>
              <a:t>gemalten Festtafel </a:t>
            </a:r>
            <a:r>
              <a:rPr lang="de-DE" i="1" dirty="0"/>
              <a:t>ein</a:t>
            </a:r>
            <a:r>
              <a:rPr lang="de-DE" i="1" dirty="0" smtClean="0"/>
              <a:t>.</a:t>
            </a:r>
            <a:r>
              <a:rPr lang="de-DE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42817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führt Gottes Gesetz wieder ein</a:t>
            </a:r>
            <a:br>
              <a:rPr lang="de-DE" dirty="0" smtClean="0"/>
            </a:br>
            <a:r>
              <a:rPr lang="de-DE" b="1" dirty="0" smtClean="0"/>
              <a:t>Dafür ist Nehemia dankbar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Findet möglichst viele </a:t>
            </a:r>
            <a:r>
              <a:rPr lang="de-DE" i="1" dirty="0" smtClean="0"/>
              <a:t>Gründe, für die Nehemia dankbar sein könnte, </a:t>
            </a:r>
            <a:r>
              <a:rPr lang="de-DE" i="1" dirty="0"/>
              <a:t>und schreibt sie auf die </a:t>
            </a:r>
            <a:r>
              <a:rPr lang="de-DE" i="1" dirty="0" smtClean="0"/>
              <a:t>Folie.)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2406119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führt Gottes Gesetz wieder ein</a:t>
            </a:r>
            <a:br>
              <a:rPr lang="de-DE" dirty="0" smtClean="0"/>
            </a:br>
            <a:r>
              <a:rPr lang="de-DE" b="1" dirty="0" smtClean="0"/>
              <a:t>Nehemia, das will ich mir merken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/>
              <a:t>(Überlegt euch, was euch zu dem Thema heute wichtig geworden ist, und schreibt das auf die Folie.)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1716012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106</Words>
  <Application>Microsoft Office PowerPoint</Application>
  <PresentationFormat>Breitbild</PresentationFormat>
  <Paragraphs>14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Organisch</vt:lpstr>
      <vt:lpstr>Nehemia führt Gottes Gesetz wieder ein</vt:lpstr>
      <vt:lpstr>Nehemia führt Gottes Gesetz wieder ein Galgenmännchen – mal anders</vt:lpstr>
      <vt:lpstr>Nehemia führt Gottes Gesetz wieder ein Bilder vom Fest</vt:lpstr>
      <vt:lpstr>Nehemia führt Gottes Gesetz wieder ein Dafür ist Nehemia dankbar</vt:lpstr>
      <vt:lpstr>Nehemia führt Gottes Gesetz wieder ein Nehemia, das will ich mir merken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Nehemia betet und plant</dc:title>
  <dc:creator>Klotz, Sarah</dc:creator>
  <cp:lastModifiedBy>Henrich, Christiane</cp:lastModifiedBy>
  <cp:revision>11</cp:revision>
  <dcterms:created xsi:type="dcterms:W3CDTF">2018-05-08T09:49:58Z</dcterms:created>
  <dcterms:modified xsi:type="dcterms:W3CDTF">2018-05-09T11:46:25Z</dcterms:modified>
</cp:coreProperties>
</file>